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72" r:id="rId2"/>
    <p:sldId id="273" r:id="rId3"/>
    <p:sldId id="274" r:id="rId4"/>
    <p:sldId id="275" r:id="rId5"/>
    <p:sldId id="276" r:id="rId6"/>
    <p:sldId id="277" r:id="rId7"/>
    <p:sldId id="278" r:id="rId8"/>
  </p:sldIdLst>
  <p:sldSz cx="7556500" cy="10693400"/>
  <p:notesSz cx="7556500" cy="10693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2208" y="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12/23/2019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12/23/2019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12/23/2019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12/23/2019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12/23/2019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12/23/2019</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1"/>
          <p:cNvSpPr>
            <a:spLocks noGrp="1"/>
          </p:cNvSpPr>
          <p:nvPr>
            <p:ph type="subTitle" idx="4294967295"/>
          </p:nvPr>
        </p:nvSpPr>
        <p:spPr>
          <a:xfrm>
            <a:off x="2692004" y="1755006"/>
            <a:ext cx="5176727" cy="1844116"/>
          </a:xfrm>
          <a:prstGeom prst="rect">
            <a:avLst/>
          </a:prstGeom>
        </p:spPr>
        <p:txBody>
          <a:bodyPr>
            <a:normAutofit/>
          </a:bodyPr>
          <a:lstStyle/>
          <a:p>
            <a:pPr algn="ctr" eaLnBrk="1" hangingPunct="1">
              <a:defRPr/>
            </a:pPr>
            <a:r>
              <a:rPr lang="tr-TR" sz="1600" b="1" dirty="0" smtClean="0">
                <a:solidFill>
                  <a:schemeClr val="tx1"/>
                </a:solidFill>
                <a:latin typeface="Arial" charset="0"/>
                <a:ea typeface="Microsoft JhengHei Light" pitchFamily="34" charset="-120"/>
                <a:cs typeface="Arial" charset="0"/>
              </a:rPr>
              <a:t>Öğretim Elemanı: </a:t>
            </a:r>
          </a:p>
          <a:p>
            <a:pPr algn="ctr" eaLnBrk="1" hangingPunct="1">
              <a:defRPr/>
            </a:pPr>
            <a:r>
              <a:rPr lang="tr-TR" sz="1600" b="1" dirty="0" smtClean="0">
                <a:solidFill>
                  <a:schemeClr val="tx1"/>
                </a:solidFill>
                <a:latin typeface="Arial" charset="0"/>
                <a:ea typeface="Microsoft JhengHei Light" pitchFamily="34" charset="-120"/>
                <a:cs typeface="Arial" charset="0"/>
              </a:rPr>
              <a:t>Uz. Yücehan Yücesoy </a:t>
            </a:r>
          </a:p>
          <a:p>
            <a:pPr algn="ctr" eaLnBrk="1" hangingPunct="1">
              <a:defRPr/>
            </a:pPr>
            <a:endParaRPr lang="tr-TR" sz="1600" dirty="0" smtClean="0">
              <a:solidFill>
                <a:schemeClr val="tx1"/>
              </a:solidFill>
              <a:latin typeface="Monotype Corsiva" pitchFamily="66" charset="0"/>
              <a:ea typeface="Microsoft JhengHei Light" pitchFamily="34" charset="-120"/>
              <a:cs typeface="Arial" charset="0"/>
            </a:endParaRPr>
          </a:p>
          <a:p>
            <a:pPr algn="ctr" eaLnBrk="1" hangingPunct="1">
              <a:defRPr/>
            </a:pPr>
            <a:endParaRPr lang="tr-TR" sz="1600" dirty="0" smtClean="0">
              <a:solidFill>
                <a:schemeClr val="tx1"/>
              </a:solidFill>
              <a:latin typeface="Monotype Corsiva" pitchFamily="66" charset="0"/>
              <a:ea typeface="Microsoft JhengHei Light" pitchFamily="34" charset="-120"/>
              <a:cs typeface="Arial" charset="0"/>
            </a:endParaRPr>
          </a:p>
          <a:p>
            <a:pPr algn="ctr" eaLnBrk="1" hangingPunct="1">
              <a:defRPr/>
            </a:pPr>
            <a:r>
              <a:rPr lang="tr-TR" sz="1600" dirty="0" smtClean="0">
                <a:solidFill>
                  <a:schemeClr val="tx1"/>
                </a:solidFill>
                <a:latin typeface="Monotype Corsiva" pitchFamily="66" charset="0"/>
                <a:ea typeface="Microsoft JhengHei Light" pitchFamily="34" charset="-120"/>
                <a:cs typeface="Arial" charset="0"/>
              </a:rPr>
              <a:t>     </a:t>
            </a:r>
          </a:p>
          <a:p>
            <a:pPr algn="ctr" eaLnBrk="1" hangingPunct="1">
              <a:spcBef>
                <a:spcPct val="50000"/>
              </a:spcBef>
              <a:defRPr/>
            </a:pPr>
            <a:endParaRPr lang="tr-TR" sz="1600" dirty="0" smtClean="0">
              <a:solidFill>
                <a:schemeClr val="tx1"/>
              </a:solidFill>
              <a:latin typeface="Monotype Corsiva" pitchFamily="66" charset="0"/>
              <a:ea typeface="Microsoft JhengHei Light" pitchFamily="34" charset="-120"/>
              <a:cs typeface="Arial" charset="0"/>
            </a:endParaRPr>
          </a:p>
          <a:p>
            <a:pPr algn="ctr" eaLnBrk="1" hangingPunct="1">
              <a:defRPr/>
            </a:pPr>
            <a:endParaRPr lang="en-US" sz="1600" dirty="0" smtClean="0">
              <a:solidFill>
                <a:schemeClr val="tx1"/>
              </a:solidFill>
              <a:ea typeface="Microsoft JhengHei Light" pitchFamily="34" charset="-120"/>
              <a:cs typeface="Arial" charset="0"/>
            </a:endParaRPr>
          </a:p>
        </p:txBody>
      </p:sp>
      <p:sp>
        <p:nvSpPr>
          <p:cNvPr id="7" name="Subtitle 1"/>
          <p:cNvSpPr txBox="1">
            <a:spLocks/>
          </p:cNvSpPr>
          <p:nvPr/>
        </p:nvSpPr>
        <p:spPr bwMode="auto">
          <a:xfrm>
            <a:off x="2194894" y="4063749"/>
            <a:ext cx="5367956" cy="3094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fontAlgn="base">
              <a:spcBef>
                <a:spcPct val="20000"/>
              </a:spcBef>
              <a:spcAft>
                <a:spcPct val="0"/>
              </a:spcAft>
              <a:buFontTx/>
              <a:buNone/>
              <a:defRPr sz="2800">
                <a:solidFill>
                  <a:schemeClr val="tx1"/>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defRPr/>
            </a:pPr>
            <a:r>
              <a:rPr lang="tr-TR" sz="2000" b="1" dirty="0">
                <a:effectLst/>
                <a:latin typeface="Arial" pitchFamily="34" charset="0"/>
                <a:ea typeface="Microsoft JhengHei Light" pitchFamily="34" charset="-120"/>
                <a:cs typeface="Arial" pitchFamily="34" charset="0"/>
              </a:rPr>
              <a:t>Trafik ve İlkyardım öğretiminde kullanılabilecek farklı öğretim strateji,</a:t>
            </a:r>
          </a:p>
          <a:p>
            <a:pPr>
              <a:defRPr/>
            </a:pPr>
            <a:r>
              <a:rPr lang="tr-TR" sz="2000" b="1" dirty="0">
                <a:effectLst/>
                <a:latin typeface="Arial" pitchFamily="34" charset="0"/>
                <a:ea typeface="Microsoft JhengHei Light" pitchFamily="34" charset="-120"/>
                <a:cs typeface="Arial" pitchFamily="34" charset="0"/>
              </a:rPr>
              <a:t>yöntem ve teknikleri</a:t>
            </a:r>
            <a:endParaRPr lang="en-US" sz="2000" dirty="0"/>
          </a:p>
        </p:txBody>
      </p:sp>
      <p:sp>
        <p:nvSpPr>
          <p:cNvPr id="6148" name="Rectangle 2"/>
          <p:cNvSpPr>
            <a:spLocks noChangeArrowheads="1"/>
          </p:cNvSpPr>
          <p:nvPr/>
        </p:nvSpPr>
        <p:spPr bwMode="auto">
          <a:xfrm>
            <a:off x="3405673" y="839137"/>
            <a:ext cx="37493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tr-TR" sz="1600" b="1">
                <a:latin typeface="Arial" charset="0"/>
                <a:ea typeface="Microsoft JhengHei Light" pitchFamily="34" charset="-120"/>
              </a:rPr>
              <a:t>ESE 433 TRAFİK VE İLKYARDIM</a:t>
            </a:r>
          </a:p>
        </p:txBody>
      </p:sp>
      <p:sp>
        <p:nvSpPr>
          <p:cNvPr id="6149" name="Rectangle 5"/>
          <p:cNvSpPr>
            <a:spLocks noChangeArrowheads="1"/>
          </p:cNvSpPr>
          <p:nvPr/>
        </p:nvSpPr>
        <p:spPr bwMode="auto">
          <a:xfrm>
            <a:off x="3373923" y="3390073"/>
            <a:ext cx="326136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tr-TR" sz="3200" b="1" dirty="0" smtClean="0">
                <a:latin typeface="Arial" charset="0"/>
                <a:ea typeface="Microsoft JhengHei Light" pitchFamily="34" charset="-120"/>
              </a:rPr>
              <a:t>10-11.Hafta</a:t>
            </a:r>
            <a:endParaRPr lang="tr-TR" sz="3200" b="1" dirty="0">
              <a:latin typeface="Arial" charset="0"/>
              <a:ea typeface="Microsoft JhengHei Light" pitchFamily="34" charset="-120"/>
            </a:endParaRPr>
          </a:p>
        </p:txBody>
      </p:sp>
      <p:pic>
        <p:nvPicPr>
          <p:cNvPr id="6150" name="Picture 7" descr="C:\Users\Lansman Computer\Desktop\genuine_CitySuburban-08-51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3761" y="5118099"/>
            <a:ext cx="5722588" cy="5575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8" descr="C:\Users\Lansman Computer\Desktop\YDU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6446" y="404223"/>
            <a:ext cx="1536148" cy="1546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2" name="Rectangle 12"/>
          <p:cNvSpPr>
            <a:spLocks noChangeArrowheads="1"/>
          </p:cNvSpPr>
          <p:nvPr/>
        </p:nvSpPr>
        <p:spPr bwMode="auto">
          <a:xfrm>
            <a:off x="-30174" y="2314429"/>
            <a:ext cx="374938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tr-TR" b="1">
                <a:latin typeface="Arial" charset="0"/>
                <a:ea typeface="Microsoft JhengHei Light" pitchFamily="34" charset="-120"/>
              </a:rPr>
              <a:t>YAKIN DOĞU ÜNİVERSİTESİ</a:t>
            </a:r>
          </a:p>
          <a:p>
            <a:pPr algn="ctr"/>
            <a:r>
              <a:rPr lang="tr-TR" b="1">
                <a:latin typeface="Arial" charset="0"/>
                <a:ea typeface="Microsoft JhengHei Light" pitchFamily="34" charset="-120"/>
              </a:rPr>
              <a:t>ATATÜRK EĞİTİM FAKÜLTESİ</a:t>
            </a:r>
          </a:p>
        </p:txBody>
      </p:sp>
    </p:spTree>
    <p:extLst>
      <p:ext uri="{BB962C8B-B14F-4D97-AF65-F5344CB8AC3E}">
        <p14:creationId xmlns:p14="http://schemas.microsoft.com/office/powerpoint/2010/main" val="2940931188"/>
      </p:ext>
    </p:extLst>
  </p:cSld>
  <p:clrMapOvr>
    <a:masterClrMapping/>
  </p:clrMapOvr>
  <p:transition spd="slow" advTm="27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142" y="427736"/>
            <a:ext cx="6806565" cy="6463308"/>
          </a:xfrm>
        </p:spPr>
        <p:txBody>
          <a:bodyPr/>
          <a:lstStyle/>
          <a:p>
            <a:pPr algn="just"/>
            <a:r>
              <a:rPr lang="en-US" sz="2800" dirty="0" err="1"/>
              <a:t>Trafik</a:t>
            </a:r>
            <a:r>
              <a:rPr lang="en-US" sz="2800" dirty="0"/>
              <a:t> </a:t>
            </a:r>
            <a:r>
              <a:rPr lang="en-US" sz="2800" dirty="0" err="1"/>
              <a:t>Genel</a:t>
            </a:r>
            <a:r>
              <a:rPr lang="en-US" sz="2800" dirty="0"/>
              <a:t> </a:t>
            </a:r>
            <a:r>
              <a:rPr lang="en-US" sz="2800" dirty="0" err="1"/>
              <a:t>Eğitim</a:t>
            </a:r>
            <a:r>
              <a:rPr lang="en-US" sz="2800" dirty="0"/>
              <a:t> </a:t>
            </a:r>
            <a:r>
              <a:rPr lang="en-US" sz="2800" dirty="0" err="1"/>
              <a:t>Planı'na</a:t>
            </a:r>
            <a:r>
              <a:rPr lang="en-US" sz="2800" dirty="0"/>
              <a:t> </a:t>
            </a:r>
            <a:r>
              <a:rPr lang="en-US" sz="2800" dirty="0" err="1"/>
              <a:t>göre</a:t>
            </a:r>
            <a:r>
              <a:rPr lang="en-US" sz="2800" dirty="0"/>
              <a:t>, </a:t>
            </a:r>
            <a:r>
              <a:rPr lang="en-US" sz="2800" dirty="0" err="1"/>
              <a:t>tüm</a:t>
            </a:r>
            <a:r>
              <a:rPr lang="en-US" sz="2800" dirty="0"/>
              <a:t> </a:t>
            </a:r>
            <a:r>
              <a:rPr lang="en-US" sz="2800" dirty="0" err="1"/>
              <a:t>illerdeki</a:t>
            </a:r>
            <a:r>
              <a:rPr lang="en-US" sz="2800" dirty="0"/>
              <a:t> </a:t>
            </a:r>
            <a:r>
              <a:rPr lang="en-US" sz="2800" dirty="0" err="1"/>
              <a:t>belediyelerin</a:t>
            </a:r>
            <a:r>
              <a:rPr lang="en-US" sz="2800" dirty="0"/>
              <a:t> </a:t>
            </a:r>
            <a:r>
              <a:rPr lang="en-US" sz="2800" dirty="0" err="1"/>
              <a:t>açmak</a:t>
            </a:r>
            <a:r>
              <a:rPr lang="en-US" sz="2800" dirty="0"/>
              <a:t> </a:t>
            </a:r>
            <a:r>
              <a:rPr lang="en-US" sz="2800" dirty="0" err="1"/>
              <a:t>zorunda</a:t>
            </a:r>
            <a:r>
              <a:rPr lang="en-US" sz="2800" dirty="0"/>
              <a:t> </a:t>
            </a:r>
            <a:r>
              <a:rPr lang="en-US" sz="2800" dirty="0" err="1"/>
              <a:t>olduğu</a:t>
            </a:r>
            <a:r>
              <a:rPr lang="en-US" sz="2800" dirty="0"/>
              <a:t> </a:t>
            </a:r>
            <a:r>
              <a:rPr lang="en-US" sz="2800" dirty="0" err="1"/>
              <a:t>çocuk</a:t>
            </a:r>
            <a:r>
              <a:rPr lang="en-US" sz="2800" dirty="0"/>
              <a:t> </a:t>
            </a:r>
            <a:r>
              <a:rPr lang="en-US" sz="2800" dirty="0" err="1"/>
              <a:t>trafik</a:t>
            </a:r>
            <a:r>
              <a:rPr lang="en-US" sz="2800" dirty="0"/>
              <a:t> </a:t>
            </a:r>
            <a:r>
              <a:rPr lang="en-US" sz="2800" dirty="0" err="1"/>
              <a:t>eğitim</a:t>
            </a:r>
            <a:r>
              <a:rPr lang="en-US" sz="2800" dirty="0"/>
              <a:t> </a:t>
            </a:r>
            <a:r>
              <a:rPr lang="en-US" sz="2800" dirty="0" err="1"/>
              <a:t>parklarında</a:t>
            </a:r>
            <a:r>
              <a:rPr lang="en-US" sz="2800" dirty="0"/>
              <a:t> </a:t>
            </a:r>
            <a:r>
              <a:rPr lang="en-US" sz="2800" dirty="0" err="1"/>
              <a:t>verilen</a:t>
            </a:r>
            <a:r>
              <a:rPr lang="en-US" sz="2800" dirty="0"/>
              <a:t> </a:t>
            </a:r>
            <a:r>
              <a:rPr lang="en-US" sz="2800" dirty="0" err="1"/>
              <a:t>eğitimlerin</a:t>
            </a:r>
            <a:r>
              <a:rPr lang="en-US" sz="2800" dirty="0"/>
              <a:t> </a:t>
            </a:r>
            <a:r>
              <a:rPr lang="en-US" sz="2800" dirty="0" err="1"/>
              <a:t>takibi</a:t>
            </a:r>
            <a:r>
              <a:rPr lang="en-US" sz="2800" dirty="0"/>
              <a:t> MEB </a:t>
            </a:r>
            <a:r>
              <a:rPr lang="en-US" sz="2800" dirty="0" err="1"/>
              <a:t>tarafından</a:t>
            </a:r>
            <a:r>
              <a:rPr lang="en-US" sz="2800" dirty="0"/>
              <a:t> </a:t>
            </a:r>
            <a:r>
              <a:rPr lang="en-US" sz="2800" dirty="0" err="1"/>
              <a:t>yapılacak</a:t>
            </a:r>
            <a:r>
              <a:rPr lang="en-US" sz="2800" dirty="0"/>
              <a:t>. </a:t>
            </a:r>
            <a:r>
              <a:rPr lang="en-US" sz="2800" dirty="0" err="1"/>
              <a:t>Çocuk</a:t>
            </a:r>
            <a:r>
              <a:rPr lang="en-US" sz="2800" dirty="0"/>
              <a:t> </a:t>
            </a:r>
            <a:r>
              <a:rPr lang="en-US" sz="2800" dirty="0" err="1"/>
              <a:t>trafik</a:t>
            </a:r>
            <a:r>
              <a:rPr lang="en-US" sz="2800" dirty="0"/>
              <a:t> </a:t>
            </a:r>
            <a:r>
              <a:rPr lang="en-US" sz="2800" dirty="0" err="1"/>
              <a:t>eğitim</a:t>
            </a:r>
            <a:r>
              <a:rPr lang="en-US" sz="2800" dirty="0"/>
              <a:t> </a:t>
            </a:r>
            <a:r>
              <a:rPr lang="en-US" sz="2800" dirty="0" err="1"/>
              <a:t>parkları</a:t>
            </a:r>
            <a:r>
              <a:rPr lang="en-US" sz="2800" dirty="0"/>
              <a:t> </a:t>
            </a:r>
            <a:r>
              <a:rPr lang="en-US" sz="2800" dirty="0" err="1"/>
              <a:t>yaygınlaştırılacak</a:t>
            </a:r>
            <a:r>
              <a:rPr lang="en-US" sz="2800" dirty="0"/>
              <a:t> </a:t>
            </a:r>
            <a:r>
              <a:rPr lang="en-US" sz="2800" dirty="0" err="1"/>
              <a:t>ve</a:t>
            </a:r>
            <a:r>
              <a:rPr lang="en-US" sz="2800" dirty="0"/>
              <a:t> </a:t>
            </a:r>
            <a:r>
              <a:rPr lang="en-US" sz="2800" dirty="0" err="1"/>
              <a:t>parklarda</a:t>
            </a:r>
            <a:r>
              <a:rPr lang="en-US" sz="2800" dirty="0"/>
              <a:t> </a:t>
            </a:r>
            <a:r>
              <a:rPr lang="en-US" sz="2800" dirty="0" err="1"/>
              <a:t>alanında</a:t>
            </a:r>
            <a:r>
              <a:rPr lang="en-US" sz="2800" dirty="0"/>
              <a:t> </a:t>
            </a:r>
            <a:r>
              <a:rPr lang="en-US" sz="2800" dirty="0" err="1"/>
              <a:t>uzmanlaşmış</a:t>
            </a:r>
            <a:r>
              <a:rPr lang="en-US" sz="2800" dirty="0"/>
              <a:t> </a:t>
            </a:r>
            <a:r>
              <a:rPr lang="en-US" sz="2800" dirty="0" err="1"/>
              <a:t>üniversite</a:t>
            </a:r>
            <a:r>
              <a:rPr lang="en-US" sz="2800" dirty="0"/>
              <a:t> </a:t>
            </a:r>
            <a:r>
              <a:rPr lang="en-US" sz="2800" dirty="0" err="1"/>
              <a:t>mezunu</a:t>
            </a:r>
            <a:r>
              <a:rPr lang="en-US" sz="2800" dirty="0"/>
              <a:t> </a:t>
            </a:r>
            <a:r>
              <a:rPr lang="en-US" sz="2800" dirty="0" err="1"/>
              <a:t>olan</a:t>
            </a:r>
            <a:r>
              <a:rPr lang="en-US" sz="2800" dirty="0"/>
              <a:t> </a:t>
            </a:r>
            <a:r>
              <a:rPr lang="en-US" sz="2800" dirty="0" err="1"/>
              <a:t>veya</a:t>
            </a:r>
            <a:r>
              <a:rPr lang="en-US" sz="2800" dirty="0"/>
              <a:t> </a:t>
            </a:r>
            <a:r>
              <a:rPr lang="en-US" sz="2800" dirty="0" err="1"/>
              <a:t>bu</a:t>
            </a:r>
            <a:r>
              <a:rPr lang="en-US" sz="2800" dirty="0"/>
              <a:t> </a:t>
            </a:r>
            <a:r>
              <a:rPr lang="en-US" sz="2800" dirty="0" err="1"/>
              <a:t>konuda</a:t>
            </a:r>
            <a:r>
              <a:rPr lang="en-US" sz="2800" dirty="0"/>
              <a:t> </a:t>
            </a:r>
            <a:r>
              <a:rPr lang="en-US" sz="2800" dirty="0" err="1"/>
              <a:t>eğitim</a:t>
            </a:r>
            <a:r>
              <a:rPr lang="en-US" sz="2800" dirty="0"/>
              <a:t> </a:t>
            </a:r>
            <a:r>
              <a:rPr lang="en-US" sz="2800" dirty="0" err="1"/>
              <a:t>alan</a:t>
            </a:r>
            <a:r>
              <a:rPr lang="en-US" sz="2800" dirty="0"/>
              <a:t> </a:t>
            </a:r>
            <a:r>
              <a:rPr lang="en-US" sz="2800" dirty="0" err="1"/>
              <a:t>üniversite</a:t>
            </a:r>
            <a:r>
              <a:rPr lang="en-US" sz="2800" dirty="0"/>
              <a:t> </a:t>
            </a:r>
            <a:r>
              <a:rPr lang="en-US" sz="2800" dirty="0" err="1"/>
              <a:t>mezunları</a:t>
            </a:r>
            <a:r>
              <a:rPr lang="en-US" sz="2800" dirty="0"/>
              <a:t> </a:t>
            </a:r>
            <a:r>
              <a:rPr lang="en-US" sz="2800" dirty="0" err="1"/>
              <a:t>sözleşmeli</a:t>
            </a:r>
            <a:r>
              <a:rPr lang="en-US" sz="2800" dirty="0"/>
              <a:t> </a:t>
            </a:r>
            <a:r>
              <a:rPr lang="en-US" sz="2800" dirty="0" err="1" smtClean="0"/>
              <a:t>olarak</a:t>
            </a:r>
            <a:r>
              <a:rPr lang="tr-TR" sz="2800" dirty="0"/>
              <a:t> </a:t>
            </a:r>
            <a:r>
              <a:rPr lang="en-US" sz="2800" dirty="0" err="1" smtClean="0"/>
              <a:t>görevlendirilecek</a:t>
            </a:r>
            <a:r>
              <a:rPr lang="en-US" sz="2800" dirty="0"/>
              <a:t>.</a:t>
            </a:r>
            <a:br>
              <a:rPr lang="en-US" sz="2800" dirty="0"/>
            </a:br>
            <a:r>
              <a:rPr lang="en-US" sz="2800" dirty="0" err="1"/>
              <a:t>Bakanlık</a:t>
            </a:r>
            <a:r>
              <a:rPr lang="en-US" sz="2800" dirty="0"/>
              <a:t>, </a:t>
            </a:r>
            <a:r>
              <a:rPr lang="en-US" sz="2800" dirty="0" err="1"/>
              <a:t>çocuk</a:t>
            </a:r>
            <a:r>
              <a:rPr lang="en-US" sz="2800" dirty="0"/>
              <a:t> </a:t>
            </a:r>
            <a:r>
              <a:rPr lang="en-US" sz="2800" dirty="0" err="1"/>
              <a:t>trafik</a:t>
            </a:r>
            <a:r>
              <a:rPr lang="en-US" sz="2800" dirty="0"/>
              <a:t> </a:t>
            </a:r>
            <a:r>
              <a:rPr lang="en-US" sz="2800" dirty="0" err="1"/>
              <a:t>eğitim</a:t>
            </a:r>
            <a:r>
              <a:rPr lang="en-US" sz="2800" dirty="0"/>
              <a:t> </a:t>
            </a:r>
            <a:r>
              <a:rPr lang="en-US" sz="2800" dirty="0" err="1"/>
              <a:t>parklarında</a:t>
            </a:r>
            <a:r>
              <a:rPr lang="en-US" sz="2800" dirty="0"/>
              <a:t> </a:t>
            </a:r>
            <a:r>
              <a:rPr lang="en-US" sz="2800" dirty="0" err="1"/>
              <a:t>uygulanacak</a:t>
            </a:r>
            <a:r>
              <a:rPr lang="en-US" sz="2800" dirty="0"/>
              <a:t> </a:t>
            </a:r>
            <a:r>
              <a:rPr lang="en-US" sz="2800" dirty="0" err="1"/>
              <a:t>eğitim</a:t>
            </a:r>
            <a:r>
              <a:rPr lang="en-US" sz="2800" dirty="0"/>
              <a:t> </a:t>
            </a:r>
            <a:r>
              <a:rPr lang="en-US" sz="2800" dirty="0" err="1"/>
              <a:t>planını</a:t>
            </a:r>
            <a:r>
              <a:rPr lang="en-US" sz="2800" dirty="0"/>
              <a:t> </a:t>
            </a:r>
            <a:r>
              <a:rPr lang="en-US" sz="2800" dirty="0" err="1"/>
              <a:t>hazırlayacak</a:t>
            </a:r>
            <a:r>
              <a:rPr lang="en-US" sz="2800" dirty="0"/>
              <a:t>. </a:t>
            </a:r>
            <a:r>
              <a:rPr lang="en-US" sz="2800" dirty="0" err="1"/>
              <a:t>Öğrenciler</a:t>
            </a:r>
            <a:r>
              <a:rPr lang="en-US" sz="2800" dirty="0"/>
              <a:t>, </a:t>
            </a:r>
            <a:r>
              <a:rPr lang="en-US" sz="2800" dirty="0" err="1"/>
              <a:t>çocuk</a:t>
            </a:r>
            <a:r>
              <a:rPr lang="en-US" sz="2800" dirty="0"/>
              <a:t> </a:t>
            </a:r>
            <a:r>
              <a:rPr lang="en-US" sz="2800" dirty="0" err="1"/>
              <a:t>trafik</a:t>
            </a:r>
            <a:r>
              <a:rPr lang="en-US" sz="2800" dirty="0"/>
              <a:t> </a:t>
            </a:r>
            <a:r>
              <a:rPr lang="en-US" sz="2800" dirty="0" err="1"/>
              <a:t>eğitim</a:t>
            </a:r>
            <a:r>
              <a:rPr lang="en-US" sz="2800" dirty="0"/>
              <a:t> </a:t>
            </a:r>
            <a:r>
              <a:rPr lang="en-US" sz="2800" dirty="0" err="1"/>
              <a:t>parkına</a:t>
            </a:r>
            <a:r>
              <a:rPr lang="en-US" sz="2800" dirty="0"/>
              <a:t> </a:t>
            </a:r>
            <a:r>
              <a:rPr lang="en-US" sz="2800" dirty="0" err="1"/>
              <a:t>götürülmeden</a:t>
            </a:r>
            <a:r>
              <a:rPr lang="en-US" sz="2800" dirty="0"/>
              <a:t> </a:t>
            </a:r>
            <a:r>
              <a:rPr lang="en-US" sz="2800" dirty="0" err="1"/>
              <a:t>önce</a:t>
            </a:r>
            <a:r>
              <a:rPr lang="en-US" sz="2800" dirty="0"/>
              <a:t> </a:t>
            </a:r>
            <a:r>
              <a:rPr lang="en-US" sz="2800" dirty="0" err="1"/>
              <a:t>parklardan</a:t>
            </a:r>
            <a:r>
              <a:rPr lang="en-US" sz="2800" dirty="0"/>
              <a:t> </a:t>
            </a:r>
            <a:r>
              <a:rPr lang="en-US" sz="2800" dirty="0" err="1"/>
              <a:t>nasıl</a:t>
            </a:r>
            <a:r>
              <a:rPr lang="en-US" sz="2800" dirty="0"/>
              <a:t> </a:t>
            </a:r>
            <a:r>
              <a:rPr lang="en-US" sz="2800" dirty="0" err="1"/>
              <a:t>faydalanılacağı</a:t>
            </a:r>
            <a:r>
              <a:rPr lang="en-US" sz="2800" dirty="0"/>
              <a:t> </a:t>
            </a:r>
            <a:r>
              <a:rPr lang="en-US" sz="2800" dirty="0" err="1"/>
              <a:t>konusunda</a:t>
            </a:r>
            <a:r>
              <a:rPr lang="en-US" sz="2800" dirty="0"/>
              <a:t> </a:t>
            </a:r>
            <a:r>
              <a:rPr lang="en-US" sz="2800" dirty="0" err="1"/>
              <a:t>eğitimden</a:t>
            </a:r>
            <a:r>
              <a:rPr lang="en-US" sz="2800" dirty="0"/>
              <a:t> </a:t>
            </a:r>
            <a:r>
              <a:rPr lang="en-US" sz="2800" dirty="0" err="1"/>
              <a:t>geçirilecek</a:t>
            </a:r>
            <a:r>
              <a:rPr lang="en-US" sz="2800" dirty="0"/>
              <a:t>.</a:t>
            </a:r>
            <a:br>
              <a:rPr lang="en-US" sz="2800" dirty="0"/>
            </a:br>
            <a:endParaRPr lang="en-US" sz="2800" dirty="0"/>
          </a:p>
        </p:txBody>
      </p:sp>
      <p:pic>
        <p:nvPicPr>
          <p:cNvPr id="1026" name="Picture 2" descr="C:\Users\Lansman Computer\Desktop\thumbs_b_c_b7a0bf50a82ac0ae981128b5a875434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2650" y="6591300"/>
            <a:ext cx="5810249" cy="3268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007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142" y="427736"/>
            <a:ext cx="6806565" cy="5170646"/>
          </a:xfrm>
        </p:spPr>
        <p:txBody>
          <a:bodyPr/>
          <a:lstStyle/>
          <a:p>
            <a:pPr algn="just"/>
            <a:r>
              <a:rPr lang="en-US" sz="2400" dirty="0" err="1"/>
              <a:t>Öncelikle</a:t>
            </a:r>
            <a:r>
              <a:rPr lang="en-US" sz="2400" dirty="0"/>
              <a:t> </a:t>
            </a:r>
            <a:r>
              <a:rPr lang="en-US" sz="2400" dirty="0" err="1"/>
              <a:t>okul</a:t>
            </a:r>
            <a:r>
              <a:rPr lang="en-US" sz="2400" dirty="0"/>
              <a:t> </a:t>
            </a:r>
            <a:r>
              <a:rPr lang="en-US" sz="2400" dirty="0" err="1"/>
              <a:t>öncesi</a:t>
            </a:r>
            <a:r>
              <a:rPr lang="en-US" sz="2400" dirty="0"/>
              <a:t> </a:t>
            </a:r>
            <a:r>
              <a:rPr lang="en-US" sz="2400" dirty="0" err="1"/>
              <a:t>öğrencileri</a:t>
            </a:r>
            <a:r>
              <a:rPr lang="en-US" sz="2400" dirty="0"/>
              <a:t> </a:t>
            </a:r>
            <a:r>
              <a:rPr lang="en-US" sz="2400" dirty="0" err="1"/>
              <a:t>olmak</a:t>
            </a:r>
            <a:r>
              <a:rPr lang="en-US" sz="2400" dirty="0"/>
              <a:t> </a:t>
            </a:r>
            <a:r>
              <a:rPr lang="en-US" sz="2400" dirty="0" err="1"/>
              <a:t>üzere</a:t>
            </a:r>
            <a:r>
              <a:rPr lang="en-US" sz="2400" dirty="0"/>
              <a:t>, </a:t>
            </a:r>
            <a:r>
              <a:rPr lang="en-US" sz="2400" dirty="0" err="1"/>
              <a:t>öğrencilerin</a:t>
            </a:r>
            <a:r>
              <a:rPr lang="en-US" sz="2400" dirty="0"/>
              <a:t> </a:t>
            </a:r>
            <a:r>
              <a:rPr lang="en-US" sz="2400" dirty="0" err="1"/>
              <a:t>trafikte</a:t>
            </a:r>
            <a:r>
              <a:rPr lang="en-US" sz="2400" dirty="0"/>
              <a:t> </a:t>
            </a:r>
            <a:r>
              <a:rPr lang="en-US" sz="2400" dirty="0" err="1"/>
              <a:t>daha</a:t>
            </a:r>
            <a:r>
              <a:rPr lang="en-US" sz="2400" dirty="0"/>
              <a:t> </a:t>
            </a:r>
            <a:r>
              <a:rPr lang="en-US" sz="2400" dirty="0" err="1"/>
              <a:t>görünür</a:t>
            </a:r>
            <a:r>
              <a:rPr lang="en-US" sz="2400" dirty="0"/>
              <a:t> </a:t>
            </a:r>
            <a:r>
              <a:rPr lang="en-US" sz="2400" dirty="0" err="1"/>
              <a:t>olmasını</a:t>
            </a:r>
            <a:r>
              <a:rPr lang="en-US" sz="2400" dirty="0"/>
              <a:t> </a:t>
            </a:r>
            <a:r>
              <a:rPr lang="en-US" sz="2400" dirty="0" err="1"/>
              <a:t>sağlamak</a:t>
            </a:r>
            <a:r>
              <a:rPr lang="en-US" sz="2400" dirty="0"/>
              <a:t> </a:t>
            </a:r>
            <a:r>
              <a:rPr lang="en-US" sz="2400" dirty="0" err="1"/>
              <a:t>için</a:t>
            </a:r>
            <a:r>
              <a:rPr lang="en-US" sz="2400" dirty="0"/>
              <a:t> </a:t>
            </a:r>
            <a:r>
              <a:rPr lang="en-US" sz="2400" dirty="0" err="1"/>
              <a:t>parlak</a:t>
            </a:r>
            <a:r>
              <a:rPr lang="en-US" sz="2400" dirty="0"/>
              <a:t> </a:t>
            </a:r>
            <a:r>
              <a:rPr lang="en-US" sz="2400" dirty="0" err="1"/>
              <a:t>renklerde</a:t>
            </a:r>
            <a:r>
              <a:rPr lang="en-US" sz="2400" dirty="0"/>
              <a:t> </a:t>
            </a:r>
            <a:r>
              <a:rPr lang="en-US" sz="2400" dirty="0" err="1"/>
              <a:t>yansıtıcı</a:t>
            </a:r>
            <a:r>
              <a:rPr lang="en-US" sz="2400" dirty="0"/>
              <a:t> </a:t>
            </a:r>
            <a:r>
              <a:rPr lang="en-US" sz="2400" dirty="0" err="1"/>
              <a:t>malzemeler</a:t>
            </a:r>
            <a:r>
              <a:rPr lang="en-US" sz="2400" dirty="0"/>
              <a:t> </a:t>
            </a:r>
            <a:r>
              <a:rPr lang="en-US" sz="2400" dirty="0" err="1"/>
              <a:t>kullanılan</a:t>
            </a:r>
            <a:r>
              <a:rPr lang="en-US" sz="2400" dirty="0"/>
              <a:t> </a:t>
            </a:r>
            <a:r>
              <a:rPr lang="en-US" sz="2400" dirty="0" err="1"/>
              <a:t>okul</a:t>
            </a:r>
            <a:r>
              <a:rPr lang="en-US" sz="2400" dirty="0"/>
              <a:t> </a:t>
            </a:r>
            <a:r>
              <a:rPr lang="en-US" sz="2400" dirty="0" err="1"/>
              <a:t>çantası</a:t>
            </a:r>
            <a:r>
              <a:rPr lang="en-US" sz="2400" dirty="0"/>
              <a:t>, </a:t>
            </a:r>
            <a:r>
              <a:rPr lang="en-US" sz="2400" dirty="0" err="1"/>
              <a:t>şapka</a:t>
            </a:r>
            <a:r>
              <a:rPr lang="en-US" sz="2400" dirty="0"/>
              <a:t> </a:t>
            </a:r>
            <a:r>
              <a:rPr lang="en-US" sz="2400" dirty="0" err="1"/>
              <a:t>ya</a:t>
            </a:r>
            <a:r>
              <a:rPr lang="en-US" sz="2400" dirty="0"/>
              <a:t> da </a:t>
            </a:r>
            <a:r>
              <a:rPr lang="en-US" sz="2400" dirty="0" err="1"/>
              <a:t>yelek</a:t>
            </a:r>
            <a:r>
              <a:rPr lang="en-US" sz="2400" dirty="0"/>
              <a:t> </a:t>
            </a:r>
            <a:r>
              <a:rPr lang="en-US" sz="2400" dirty="0" err="1"/>
              <a:t>kullanımı</a:t>
            </a:r>
            <a:r>
              <a:rPr lang="en-US" sz="2400" dirty="0"/>
              <a:t> </a:t>
            </a:r>
            <a:r>
              <a:rPr lang="en-US" sz="2400" dirty="0" err="1"/>
              <a:t>teşvik</a:t>
            </a:r>
            <a:r>
              <a:rPr lang="en-US" sz="2400" dirty="0"/>
              <a:t> </a:t>
            </a:r>
            <a:r>
              <a:rPr lang="en-US" sz="2400" dirty="0" err="1"/>
              <a:t>edilecek</a:t>
            </a:r>
            <a:r>
              <a:rPr lang="en-US" sz="2400" dirty="0"/>
              <a:t>, </a:t>
            </a:r>
            <a:r>
              <a:rPr lang="en-US" sz="2400" dirty="0" err="1"/>
              <a:t>bunların</a:t>
            </a:r>
            <a:r>
              <a:rPr lang="en-US" sz="2400" dirty="0"/>
              <a:t> </a:t>
            </a:r>
            <a:r>
              <a:rPr lang="en-US" sz="2400" dirty="0" err="1"/>
              <a:t>velilere</a:t>
            </a:r>
            <a:r>
              <a:rPr lang="en-US" sz="2400" dirty="0"/>
              <a:t> </a:t>
            </a:r>
            <a:r>
              <a:rPr lang="en-US" sz="2400" dirty="0" err="1"/>
              <a:t>ücretsiz</a:t>
            </a:r>
            <a:r>
              <a:rPr lang="en-US" sz="2400" dirty="0"/>
              <a:t> </a:t>
            </a:r>
            <a:r>
              <a:rPr lang="en-US" sz="2400" dirty="0" err="1"/>
              <a:t>dağıtılmasına</a:t>
            </a:r>
            <a:r>
              <a:rPr lang="en-US" sz="2400" dirty="0"/>
              <a:t> </a:t>
            </a:r>
            <a:r>
              <a:rPr lang="en-US" sz="2400" dirty="0" err="1"/>
              <a:t>ilişkin</a:t>
            </a:r>
            <a:r>
              <a:rPr lang="en-US" sz="2400" dirty="0"/>
              <a:t> </a:t>
            </a:r>
            <a:r>
              <a:rPr lang="en-US" sz="2400" dirty="0" err="1"/>
              <a:t>bir</a:t>
            </a:r>
            <a:r>
              <a:rPr lang="en-US" sz="2400" dirty="0"/>
              <a:t> </a:t>
            </a:r>
            <a:r>
              <a:rPr lang="en-US" sz="2400" dirty="0" err="1"/>
              <a:t>kampanya</a:t>
            </a:r>
            <a:r>
              <a:rPr lang="en-US" sz="2400" dirty="0"/>
              <a:t> </a:t>
            </a:r>
            <a:r>
              <a:rPr lang="en-US" sz="2400" dirty="0" err="1"/>
              <a:t>yürütülecek</a:t>
            </a:r>
            <a:r>
              <a:rPr lang="en-US" sz="2400" dirty="0"/>
              <a:t>.</a:t>
            </a:r>
            <a:br>
              <a:rPr lang="en-US" sz="2400" dirty="0"/>
            </a:br>
            <a:r>
              <a:rPr lang="en-US" sz="2400" dirty="0" err="1"/>
              <a:t>Okul</a:t>
            </a:r>
            <a:r>
              <a:rPr lang="en-US" sz="2400" dirty="0"/>
              <a:t> </a:t>
            </a:r>
            <a:r>
              <a:rPr lang="en-US" sz="2400" dirty="0" err="1"/>
              <a:t>geçidi</a:t>
            </a:r>
            <a:r>
              <a:rPr lang="en-US" sz="2400" dirty="0"/>
              <a:t> </a:t>
            </a:r>
            <a:r>
              <a:rPr lang="en-US" sz="2400" dirty="0" err="1"/>
              <a:t>görevlisi</a:t>
            </a:r>
            <a:r>
              <a:rPr lang="en-US" sz="2400" dirty="0"/>
              <a:t> </a:t>
            </a:r>
            <a:r>
              <a:rPr lang="en-US" sz="2400" dirty="0" err="1"/>
              <a:t>uygulamasının</a:t>
            </a:r>
            <a:r>
              <a:rPr lang="en-US" sz="2400" dirty="0"/>
              <a:t> </a:t>
            </a:r>
            <a:r>
              <a:rPr lang="en-US" sz="2400" dirty="0" err="1"/>
              <a:t>yaygınlaştırılması</a:t>
            </a:r>
            <a:r>
              <a:rPr lang="en-US" sz="2400" dirty="0"/>
              <a:t> </a:t>
            </a:r>
            <a:r>
              <a:rPr lang="en-US" sz="2400" dirty="0" err="1"/>
              <a:t>ve</a:t>
            </a:r>
            <a:r>
              <a:rPr lang="en-US" sz="2400" dirty="0"/>
              <a:t> </a:t>
            </a:r>
            <a:r>
              <a:rPr lang="en-US" sz="2400" dirty="0" err="1"/>
              <a:t>sıklaştırılması</a:t>
            </a:r>
            <a:r>
              <a:rPr lang="en-US" sz="2400" dirty="0"/>
              <a:t>, </a:t>
            </a:r>
            <a:r>
              <a:rPr lang="en-US" sz="2400" dirty="0" err="1"/>
              <a:t>hatta</a:t>
            </a:r>
            <a:r>
              <a:rPr lang="en-US" sz="2400" dirty="0"/>
              <a:t> </a:t>
            </a:r>
            <a:r>
              <a:rPr lang="en-US" sz="2400" dirty="0" err="1"/>
              <a:t>devamlı</a:t>
            </a:r>
            <a:r>
              <a:rPr lang="en-US" sz="2400" dirty="0"/>
              <a:t> </a:t>
            </a:r>
            <a:r>
              <a:rPr lang="en-US" sz="2400" dirty="0" err="1"/>
              <a:t>kampanya</a:t>
            </a:r>
            <a:r>
              <a:rPr lang="en-US" sz="2400" dirty="0"/>
              <a:t> </a:t>
            </a:r>
            <a:r>
              <a:rPr lang="en-US" sz="2400" dirty="0" err="1"/>
              <a:t>boyutunda</a:t>
            </a:r>
            <a:r>
              <a:rPr lang="en-US" sz="2400" dirty="0"/>
              <a:t> </a:t>
            </a:r>
            <a:r>
              <a:rPr lang="en-US" sz="2400" dirty="0" err="1"/>
              <a:t>yapılması</a:t>
            </a:r>
            <a:r>
              <a:rPr lang="en-US" sz="2400" dirty="0"/>
              <a:t> </a:t>
            </a:r>
            <a:r>
              <a:rPr lang="en-US" sz="2400" dirty="0" err="1"/>
              <a:t>sağlanacak</a:t>
            </a:r>
            <a:r>
              <a:rPr lang="en-US" sz="2400" dirty="0"/>
              <a:t>. </a:t>
            </a:r>
            <a:r>
              <a:rPr lang="en-US" sz="2400" dirty="0" err="1"/>
              <a:t>Bazı</a:t>
            </a:r>
            <a:r>
              <a:rPr lang="en-US" sz="2400" dirty="0"/>
              <a:t> </a:t>
            </a:r>
            <a:r>
              <a:rPr lang="en-US" sz="2400" dirty="0" err="1"/>
              <a:t>ülkelerde</a:t>
            </a:r>
            <a:r>
              <a:rPr lang="en-US" sz="2400" dirty="0"/>
              <a:t> "</a:t>
            </a:r>
            <a:r>
              <a:rPr lang="en-US" sz="2400" dirty="0" err="1"/>
              <a:t>Trafik</a:t>
            </a:r>
            <a:r>
              <a:rPr lang="en-US" sz="2400" dirty="0"/>
              <a:t> </a:t>
            </a:r>
            <a:r>
              <a:rPr lang="en-US" sz="2400" dirty="0" err="1"/>
              <a:t>Devriyesi</a:t>
            </a:r>
            <a:r>
              <a:rPr lang="en-US" sz="2400" dirty="0"/>
              <a:t>", "</a:t>
            </a:r>
            <a:r>
              <a:rPr lang="en-US" sz="2400" dirty="0" err="1"/>
              <a:t>Öğrenci</a:t>
            </a:r>
            <a:r>
              <a:rPr lang="en-US" sz="2400" dirty="0"/>
              <a:t> </a:t>
            </a:r>
            <a:r>
              <a:rPr lang="en-US" sz="2400" dirty="0" err="1"/>
              <a:t>Kılavuzu</a:t>
            </a:r>
            <a:r>
              <a:rPr lang="en-US" sz="2400" dirty="0"/>
              <a:t>" </a:t>
            </a:r>
            <a:r>
              <a:rPr lang="en-US" sz="2400" dirty="0" err="1"/>
              <a:t>adı</a:t>
            </a:r>
            <a:r>
              <a:rPr lang="en-US" sz="2400" dirty="0"/>
              <a:t> </a:t>
            </a:r>
            <a:r>
              <a:rPr lang="en-US" sz="2400" dirty="0" err="1"/>
              <a:t>altında</a:t>
            </a:r>
            <a:r>
              <a:rPr lang="en-US" sz="2400" dirty="0"/>
              <a:t> </a:t>
            </a:r>
            <a:r>
              <a:rPr lang="en-US" sz="2400" dirty="0" err="1"/>
              <a:t>yürütülen</a:t>
            </a:r>
            <a:r>
              <a:rPr lang="en-US" sz="2400" dirty="0"/>
              <a:t>, </a:t>
            </a:r>
            <a:r>
              <a:rPr lang="en-US" sz="2400" dirty="0" err="1"/>
              <a:t>velilerin</a:t>
            </a:r>
            <a:r>
              <a:rPr lang="en-US" sz="2400" dirty="0"/>
              <a:t> </a:t>
            </a:r>
            <a:r>
              <a:rPr lang="en-US" sz="2400" dirty="0" err="1"/>
              <a:t>gönüllü</a:t>
            </a:r>
            <a:r>
              <a:rPr lang="en-US" sz="2400" dirty="0"/>
              <a:t> </a:t>
            </a:r>
            <a:r>
              <a:rPr lang="en-US" sz="2400" dirty="0" err="1"/>
              <a:t>olarak</a:t>
            </a:r>
            <a:r>
              <a:rPr lang="en-US" sz="2400" dirty="0"/>
              <a:t> </a:t>
            </a:r>
            <a:r>
              <a:rPr lang="en-US" sz="2400" dirty="0" err="1"/>
              <a:t>eğitim</a:t>
            </a:r>
            <a:r>
              <a:rPr lang="en-US" sz="2400" dirty="0"/>
              <a:t> </a:t>
            </a:r>
            <a:r>
              <a:rPr lang="en-US" sz="2400" dirty="0" err="1"/>
              <a:t>aldığı</a:t>
            </a:r>
            <a:r>
              <a:rPr lang="en-US" sz="2400" dirty="0"/>
              <a:t>, </a:t>
            </a:r>
            <a:r>
              <a:rPr lang="en-US" sz="2400" dirty="0" err="1"/>
              <a:t>okul</a:t>
            </a:r>
            <a:r>
              <a:rPr lang="en-US" sz="2400" dirty="0"/>
              <a:t> </a:t>
            </a:r>
            <a:r>
              <a:rPr lang="en-US" sz="2400" dirty="0" err="1"/>
              <a:t>gidiş-dönüş</a:t>
            </a:r>
            <a:r>
              <a:rPr lang="en-US" sz="2400" dirty="0"/>
              <a:t> </a:t>
            </a:r>
            <a:r>
              <a:rPr lang="en-US" sz="2400" dirty="0" err="1"/>
              <a:t>saatlerinde</a:t>
            </a:r>
            <a:r>
              <a:rPr lang="en-US" sz="2400" dirty="0"/>
              <a:t> </a:t>
            </a:r>
            <a:r>
              <a:rPr lang="en-US" sz="2400" dirty="0" err="1"/>
              <a:t>çocukların</a:t>
            </a:r>
            <a:r>
              <a:rPr lang="en-US" sz="2400" dirty="0"/>
              <a:t> </a:t>
            </a:r>
            <a:r>
              <a:rPr lang="en-US" sz="2400" dirty="0" err="1"/>
              <a:t>güvenliği</a:t>
            </a:r>
            <a:r>
              <a:rPr lang="en-US" sz="2400" dirty="0"/>
              <a:t> </a:t>
            </a:r>
            <a:r>
              <a:rPr lang="en-US" sz="2400" dirty="0" err="1"/>
              <a:t>için</a:t>
            </a:r>
            <a:r>
              <a:rPr lang="en-US" sz="2400" dirty="0"/>
              <a:t> </a:t>
            </a:r>
            <a:r>
              <a:rPr lang="en-US" sz="2400" dirty="0" err="1"/>
              <a:t>rehberlik</a:t>
            </a:r>
            <a:r>
              <a:rPr lang="en-US" sz="2400" dirty="0"/>
              <a:t> </a:t>
            </a:r>
            <a:r>
              <a:rPr lang="en-US" sz="2400" dirty="0" err="1"/>
              <a:t>yaptığı</a:t>
            </a:r>
            <a:r>
              <a:rPr lang="en-US" sz="2400" dirty="0"/>
              <a:t> </a:t>
            </a:r>
            <a:r>
              <a:rPr lang="en-US" sz="2400" dirty="0" err="1"/>
              <a:t>bir</a:t>
            </a:r>
            <a:r>
              <a:rPr lang="en-US" sz="2400" dirty="0"/>
              <a:t> </a:t>
            </a:r>
            <a:r>
              <a:rPr lang="en-US" sz="2400" dirty="0" err="1"/>
              <a:t>sistemin</a:t>
            </a:r>
            <a:r>
              <a:rPr lang="en-US" sz="2400" dirty="0"/>
              <a:t> </a:t>
            </a:r>
            <a:r>
              <a:rPr lang="en-US" sz="2400" dirty="0" err="1"/>
              <a:t>Türkiye'de</a:t>
            </a:r>
            <a:r>
              <a:rPr lang="en-US" sz="2400" dirty="0"/>
              <a:t> de </a:t>
            </a:r>
            <a:r>
              <a:rPr lang="en-US" sz="2400" dirty="0" err="1"/>
              <a:t>başlatılması</a:t>
            </a:r>
            <a:r>
              <a:rPr lang="en-US" sz="2400" dirty="0"/>
              <a:t> </a:t>
            </a:r>
            <a:r>
              <a:rPr lang="en-US" sz="2400" dirty="0" err="1"/>
              <a:t>sağlanacak</a:t>
            </a:r>
            <a:r>
              <a:rPr lang="en-US" sz="2400" dirty="0"/>
              <a:t>.</a:t>
            </a:r>
            <a:br>
              <a:rPr lang="en-US" sz="2400" dirty="0"/>
            </a:br>
            <a:endParaRPr lang="en-US" sz="2400" dirty="0"/>
          </a:p>
        </p:txBody>
      </p:sp>
      <p:pic>
        <p:nvPicPr>
          <p:cNvPr id="2050" name="Picture 2" descr="C:\Users\Lansman Computer\Desktop\thumbnail_ocuk-trafik-park-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450" y="5422900"/>
            <a:ext cx="6858000"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4598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142" y="427736"/>
            <a:ext cx="6806565" cy="5909310"/>
          </a:xfrm>
        </p:spPr>
        <p:txBody>
          <a:bodyPr/>
          <a:lstStyle/>
          <a:p>
            <a:pPr algn="ctr"/>
            <a:r>
              <a:rPr lang="en-US" sz="2400" b="1" dirty="0" err="1"/>
              <a:t>Bisikleti</a:t>
            </a:r>
            <a:r>
              <a:rPr lang="en-US" sz="2400" b="1" dirty="0"/>
              <a:t> </a:t>
            </a:r>
            <a:r>
              <a:rPr lang="en-US" sz="2400" b="1" dirty="0" err="1"/>
              <a:t>iyi</a:t>
            </a:r>
            <a:r>
              <a:rPr lang="en-US" sz="2400" b="1" dirty="0"/>
              <a:t> </a:t>
            </a:r>
            <a:r>
              <a:rPr lang="en-US" sz="2400" b="1" dirty="0" err="1"/>
              <a:t>kullanana</a:t>
            </a:r>
            <a:r>
              <a:rPr lang="en-US" sz="2400" b="1" dirty="0"/>
              <a:t> </a:t>
            </a:r>
            <a:r>
              <a:rPr lang="en-US" sz="2400" b="1" dirty="0" err="1"/>
              <a:t>belge</a:t>
            </a:r>
            <a:r>
              <a:rPr lang="tr-TR" sz="2000" dirty="0" smtClean="0"/>
              <a:t/>
            </a:r>
            <a:br>
              <a:rPr lang="tr-TR" sz="2000" dirty="0" smtClean="0"/>
            </a:br>
            <a:r>
              <a:rPr lang="en-US" sz="2000" dirty="0"/>
              <a:t/>
            </a:r>
            <a:br>
              <a:rPr lang="en-US" sz="2000" dirty="0"/>
            </a:br>
            <a:r>
              <a:rPr lang="en-US" sz="2000" dirty="0" err="1"/>
              <a:t>Bisiklet</a:t>
            </a:r>
            <a:r>
              <a:rPr lang="en-US" sz="2000" dirty="0"/>
              <a:t> </a:t>
            </a:r>
            <a:r>
              <a:rPr lang="en-US" sz="2000" dirty="0" err="1"/>
              <a:t>kullanımı</a:t>
            </a:r>
            <a:r>
              <a:rPr lang="en-US" sz="2000" dirty="0"/>
              <a:t> </a:t>
            </a:r>
            <a:r>
              <a:rPr lang="en-US" sz="2000" dirty="0" err="1"/>
              <a:t>eğitimine</a:t>
            </a:r>
            <a:r>
              <a:rPr lang="en-US" sz="2000" dirty="0"/>
              <a:t> </a:t>
            </a:r>
            <a:r>
              <a:rPr lang="en-US" sz="2000" dirty="0" err="1"/>
              <a:t>daha</a:t>
            </a:r>
            <a:r>
              <a:rPr lang="en-US" sz="2000" dirty="0"/>
              <a:t> </a:t>
            </a:r>
            <a:r>
              <a:rPr lang="en-US" sz="2000" dirty="0" err="1"/>
              <a:t>erken</a:t>
            </a:r>
            <a:r>
              <a:rPr lang="en-US" sz="2000" dirty="0"/>
              <a:t> </a:t>
            </a:r>
            <a:r>
              <a:rPr lang="en-US" sz="2000" dirty="0" err="1"/>
              <a:t>yaşlarda</a:t>
            </a:r>
            <a:r>
              <a:rPr lang="en-US" sz="2000" dirty="0"/>
              <a:t> </a:t>
            </a:r>
            <a:r>
              <a:rPr lang="en-US" sz="2000" dirty="0" err="1"/>
              <a:t>başlanarak</a:t>
            </a:r>
            <a:r>
              <a:rPr lang="en-US" sz="2000" dirty="0"/>
              <a:t>, </a:t>
            </a:r>
            <a:r>
              <a:rPr lang="en-US" sz="2000" dirty="0" err="1"/>
              <a:t>ilkokulda</a:t>
            </a:r>
            <a:r>
              <a:rPr lang="en-US" sz="2000" dirty="0"/>
              <a:t> </a:t>
            </a:r>
            <a:r>
              <a:rPr lang="en-US" sz="2000" dirty="0" err="1"/>
              <a:t>öğrencilere</a:t>
            </a:r>
            <a:r>
              <a:rPr lang="en-US" sz="2000" dirty="0"/>
              <a:t> </a:t>
            </a:r>
            <a:r>
              <a:rPr lang="en-US" sz="2000" dirty="0" err="1"/>
              <a:t>öğretilecek</a:t>
            </a:r>
            <a:r>
              <a:rPr lang="en-US" sz="2000" dirty="0"/>
              <a:t>, </a:t>
            </a:r>
            <a:r>
              <a:rPr lang="en-US" sz="2000" dirty="0" err="1"/>
              <a:t>artan</a:t>
            </a:r>
            <a:r>
              <a:rPr lang="en-US" sz="2000" dirty="0"/>
              <a:t> </a:t>
            </a:r>
            <a:r>
              <a:rPr lang="en-US" sz="2000" dirty="0" err="1"/>
              <a:t>trafik</a:t>
            </a:r>
            <a:r>
              <a:rPr lang="en-US" sz="2000" dirty="0"/>
              <a:t> </a:t>
            </a:r>
            <a:r>
              <a:rPr lang="en-US" sz="2000" dirty="0" err="1"/>
              <a:t>yoğunluğunun</a:t>
            </a:r>
            <a:r>
              <a:rPr lang="en-US" sz="2000" dirty="0"/>
              <a:t> </a:t>
            </a:r>
            <a:r>
              <a:rPr lang="en-US" sz="2000" dirty="0" err="1"/>
              <a:t>yol</a:t>
            </a:r>
            <a:r>
              <a:rPr lang="en-US" sz="2000" dirty="0"/>
              <a:t> </a:t>
            </a:r>
            <a:r>
              <a:rPr lang="en-US" sz="2000" dirty="0" err="1"/>
              <a:t>açtığı</a:t>
            </a:r>
            <a:r>
              <a:rPr lang="en-US" sz="2000" dirty="0"/>
              <a:t> </a:t>
            </a:r>
            <a:r>
              <a:rPr lang="en-US" sz="2000" dirty="0" err="1"/>
              <a:t>olumsuzlukları</a:t>
            </a:r>
            <a:r>
              <a:rPr lang="en-US" sz="2000" dirty="0"/>
              <a:t> en </a:t>
            </a:r>
            <a:r>
              <a:rPr lang="en-US" sz="2000" dirty="0" err="1"/>
              <a:t>aza</a:t>
            </a:r>
            <a:r>
              <a:rPr lang="en-US" sz="2000" dirty="0"/>
              <a:t> </a:t>
            </a:r>
            <a:r>
              <a:rPr lang="en-US" sz="2000" dirty="0" err="1"/>
              <a:t>indirgeyebilmek</a:t>
            </a:r>
            <a:r>
              <a:rPr lang="en-US" sz="2000" dirty="0"/>
              <a:t> </a:t>
            </a:r>
            <a:r>
              <a:rPr lang="en-US" sz="2000" dirty="0" err="1"/>
              <a:t>için</a:t>
            </a:r>
            <a:r>
              <a:rPr lang="en-US" sz="2000" dirty="0"/>
              <a:t> </a:t>
            </a:r>
            <a:r>
              <a:rPr lang="en-US" sz="2000" dirty="0" err="1"/>
              <a:t>bisiklet</a:t>
            </a:r>
            <a:r>
              <a:rPr lang="en-US" sz="2000" dirty="0"/>
              <a:t> </a:t>
            </a:r>
            <a:r>
              <a:rPr lang="en-US" sz="2000" dirty="0" err="1"/>
              <a:t>kullanımı</a:t>
            </a:r>
            <a:r>
              <a:rPr lang="en-US" sz="2000" dirty="0"/>
              <a:t> </a:t>
            </a:r>
            <a:r>
              <a:rPr lang="en-US" sz="2000" dirty="0" err="1"/>
              <a:t>yaygınlaştırılarak</a:t>
            </a:r>
            <a:r>
              <a:rPr lang="en-US" sz="2000" dirty="0"/>
              <a:t>, </a:t>
            </a:r>
            <a:r>
              <a:rPr lang="en-US" sz="2000" dirty="0" err="1"/>
              <a:t>bisiklet</a:t>
            </a:r>
            <a:r>
              <a:rPr lang="en-US" sz="2000" dirty="0"/>
              <a:t> </a:t>
            </a:r>
            <a:r>
              <a:rPr lang="en-US" sz="2000" dirty="0" err="1"/>
              <a:t>yolları</a:t>
            </a:r>
            <a:r>
              <a:rPr lang="en-US" sz="2000" dirty="0"/>
              <a:t> </a:t>
            </a:r>
            <a:r>
              <a:rPr lang="en-US" sz="2000" dirty="0" err="1"/>
              <a:t>yapılması</a:t>
            </a:r>
            <a:r>
              <a:rPr lang="en-US" sz="2000" dirty="0"/>
              <a:t> </a:t>
            </a:r>
            <a:r>
              <a:rPr lang="en-US" sz="2000" dirty="0" err="1"/>
              <a:t>sağlanacak</a:t>
            </a:r>
            <a:r>
              <a:rPr lang="en-US" sz="2000" dirty="0"/>
              <a:t>. </a:t>
            </a:r>
            <a:r>
              <a:rPr lang="en-US" sz="2000" dirty="0" err="1"/>
              <a:t>Bisiklet</a:t>
            </a:r>
            <a:r>
              <a:rPr lang="en-US" sz="2000" dirty="0"/>
              <a:t> </a:t>
            </a:r>
            <a:r>
              <a:rPr lang="en-US" sz="2000" dirty="0" err="1"/>
              <a:t>eğitiminde</a:t>
            </a:r>
            <a:r>
              <a:rPr lang="en-US" sz="2000" dirty="0"/>
              <a:t> </a:t>
            </a:r>
            <a:r>
              <a:rPr lang="en-US" sz="2000" dirty="0" err="1"/>
              <a:t>başarılı</a:t>
            </a:r>
            <a:r>
              <a:rPr lang="en-US" sz="2000" dirty="0"/>
              <a:t> </a:t>
            </a:r>
            <a:r>
              <a:rPr lang="en-US" sz="2000" dirty="0" err="1"/>
              <a:t>olan</a:t>
            </a:r>
            <a:r>
              <a:rPr lang="en-US" sz="2000" dirty="0"/>
              <a:t> </a:t>
            </a:r>
            <a:r>
              <a:rPr lang="en-US" sz="2000" dirty="0" err="1"/>
              <a:t>öğrencilere</a:t>
            </a:r>
            <a:r>
              <a:rPr lang="en-US" sz="2000" dirty="0"/>
              <a:t> </a:t>
            </a:r>
            <a:r>
              <a:rPr lang="en-US" sz="2000" dirty="0" err="1"/>
              <a:t>bisiklet</a:t>
            </a:r>
            <a:r>
              <a:rPr lang="en-US" sz="2000" dirty="0"/>
              <a:t> </a:t>
            </a:r>
            <a:r>
              <a:rPr lang="en-US" sz="2000" dirty="0" err="1"/>
              <a:t>kullanımı</a:t>
            </a:r>
            <a:r>
              <a:rPr lang="en-US" sz="2000" dirty="0"/>
              <a:t> </a:t>
            </a:r>
            <a:r>
              <a:rPr lang="en-US" sz="2000" dirty="0" err="1"/>
              <a:t>ile</a:t>
            </a:r>
            <a:r>
              <a:rPr lang="en-US" sz="2000" dirty="0"/>
              <a:t> </a:t>
            </a:r>
            <a:r>
              <a:rPr lang="en-US" sz="2000" dirty="0" err="1"/>
              <a:t>ilgili</a:t>
            </a:r>
            <a:r>
              <a:rPr lang="en-US" sz="2000" dirty="0"/>
              <a:t> </a:t>
            </a:r>
            <a:r>
              <a:rPr lang="en-US" sz="2000" dirty="0" err="1"/>
              <a:t>belge</a:t>
            </a:r>
            <a:r>
              <a:rPr lang="en-US" sz="2000" dirty="0"/>
              <a:t> </a:t>
            </a:r>
            <a:r>
              <a:rPr lang="en-US" sz="2000" dirty="0" err="1"/>
              <a:t>verilecek</a:t>
            </a:r>
            <a:r>
              <a:rPr lang="en-US" sz="2000" dirty="0"/>
              <a:t>.</a:t>
            </a:r>
            <a:br>
              <a:rPr lang="en-US" sz="2000" dirty="0"/>
            </a:br>
            <a:r>
              <a:rPr lang="en-US" sz="2000" dirty="0" err="1"/>
              <a:t>Okullarda</a:t>
            </a:r>
            <a:r>
              <a:rPr lang="en-US" sz="2000" dirty="0"/>
              <a:t> </a:t>
            </a:r>
            <a:r>
              <a:rPr lang="en-US" sz="2000" dirty="0" err="1"/>
              <a:t>verilen</a:t>
            </a:r>
            <a:r>
              <a:rPr lang="en-US" sz="2000" dirty="0"/>
              <a:t> din </a:t>
            </a:r>
            <a:r>
              <a:rPr lang="en-US" sz="2000" dirty="0" err="1"/>
              <a:t>kültürü</a:t>
            </a:r>
            <a:r>
              <a:rPr lang="en-US" sz="2000" dirty="0"/>
              <a:t> </a:t>
            </a:r>
            <a:r>
              <a:rPr lang="en-US" sz="2000" dirty="0" err="1"/>
              <a:t>ve</a:t>
            </a:r>
            <a:r>
              <a:rPr lang="en-US" sz="2000" dirty="0"/>
              <a:t> </a:t>
            </a:r>
            <a:r>
              <a:rPr lang="en-US" sz="2000" dirty="0" err="1"/>
              <a:t>ahlak</a:t>
            </a:r>
            <a:r>
              <a:rPr lang="en-US" sz="2000" dirty="0"/>
              <a:t> </a:t>
            </a:r>
            <a:r>
              <a:rPr lang="en-US" sz="2000" dirty="0" err="1"/>
              <a:t>bilgisi</a:t>
            </a:r>
            <a:r>
              <a:rPr lang="en-US" sz="2000" dirty="0"/>
              <a:t> </a:t>
            </a:r>
            <a:r>
              <a:rPr lang="en-US" sz="2000" dirty="0" err="1"/>
              <a:t>dersi</a:t>
            </a:r>
            <a:r>
              <a:rPr lang="en-US" sz="2000" dirty="0"/>
              <a:t> </a:t>
            </a:r>
            <a:r>
              <a:rPr lang="en-US" sz="2000" dirty="0" err="1"/>
              <a:t>programına</a:t>
            </a:r>
            <a:r>
              <a:rPr lang="en-US" sz="2000" dirty="0"/>
              <a:t> </a:t>
            </a:r>
            <a:r>
              <a:rPr lang="en-US" sz="2000" dirty="0" err="1"/>
              <a:t>trafikte</a:t>
            </a:r>
            <a:r>
              <a:rPr lang="en-US" sz="2000" dirty="0"/>
              <a:t> </a:t>
            </a:r>
            <a:r>
              <a:rPr lang="en-US" sz="2000" dirty="0" err="1"/>
              <a:t>saygılı</a:t>
            </a:r>
            <a:r>
              <a:rPr lang="en-US" sz="2000" dirty="0"/>
              <a:t> </a:t>
            </a:r>
            <a:r>
              <a:rPr lang="en-US" sz="2000" dirty="0" err="1"/>
              <a:t>olunması</a:t>
            </a:r>
            <a:r>
              <a:rPr lang="en-US" sz="2000" dirty="0"/>
              <a:t>, </a:t>
            </a:r>
            <a:r>
              <a:rPr lang="en-US" sz="2000" dirty="0" err="1"/>
              <a:t>kurallara</a:t>
            </a:r>
            <a:r>
              <a:rPr lang="en-US" sz="2000" dirty="0"/>
              <a:t> </a:t>
            </a:r>
            <a:r>
              <a:rPr lang="en-US" sz="2000" dirty="0" err="1"/>
              <a:t>uyulması</a:t>
            </a:r>
            <a:r>
              <a:rPr lang="en-US" sz="2000" dirty="0"/>
              <a:t> </a:t>
            </a:r>
            <a:r>
              <a:rPr lang="en-US" sz="2000" dirty="0" err="1"/>
              <a:t>gerektiğinin</a:t>
            </a:r>
            <a:r>
              <a:rPr lang="en-US" sz="2000" dirty="0"/>
              <a:t> </a:t>
            </a:r>
            <a:r>
              <a:rPr lang="en-US" sz="2000" dirty="0" err="1"/>
              <a:t>eklenmesi</a:t>
            </a:r>
            <a:r>
              <a:rPr lang="en-US" sz="2000" dirty="0"/>
              <a:t> </a:t>
            </a:r>
            <a:r>
              <a:rPr lang="en-US" sz="2000" dirty="0" err="1"/>
              <a:t>ve</a:t>
            </a:r>
            <a:r>
              <a:rPr lang="en-US" sz="2000" dirty="0"/>
              <a:t> </a:t>
            </a:r>
            <a:r>
              <a:rPr lang="en-US" sz="2000" dirty="0" err="1"/>
              <a:t>yapılan</a:t>
            </a:r>
            <a:r>
              <a:rPr lang="en-US" sz="2000" dirty="0"/>
              <a:t> </a:t>
            </a:r>
            <a:r>
              <a:rPr lang="en-US" sz="2000" dirty="0" err="1"/>
              <a:t>tüm</a:t>
            </a:r>
            <a:r>
              <a:rPr lang="en-US" sz="2000" dirty="0"/>
              <a:t> </a:t>
            </a:r>
            <a:r>
              <a:rPr lang="en-US" sz="2000" dirty="0" err="1"/>
              <a:t>trafik</a:t>
            </a:r>
            <a:r>
              <a:rPr lang="en-US" sz="2000" dirty="0"/>
              <a:t> </a:t>
            </a:r>
            <a:r>
              <a:rPr lang="en-US" sz="2000" dirty="0" err="1"/>
              <a:t>ihlallerinde</a:t>
            </a:r>
            <a:r>
              <a:rPr lang="en-US" sz="2000" dirty="0"/>
              <a:t> </a:t>
            </a:r>
            <a:r>
              <a:rPr lang="en-US" sz="2000" dirty="0" err="1"/>
              <a:t>kul</a:t>
            </a:r>
            <a:r>
              <a:rPr lang="en-US" sz="2000" dirty="0"/>
              <a:t> </a:t>
            </a:r>
            <a:r>
              <a:rPr lang="en-US" sz="2000" dirty="0" err="1"/>
              <a:t>hakkına</a:t>
            </a:r>
            <a:r>
              <a:rPr lang="en-US" sz="2000" dirty="0"/>
              <a:t> </a:t>
            </a:r>
            <a:r>
              <a:rPr lang="en-US" sz="2000" dirty="0" err="1"/>
              <a:t>girildiğinin</a:t>
            </a:r>
            <a:r>
              <a:rPr lang="en-US" sz="2000" dirty="0"/>
              <a:t> </a:t>
            </a:r>
            <a:r>
              <a:rPr lang="en-US" sz="2000" dirty="0" err="1"/>
              <a:t>vurgulanması</a:t>
            </a:r>
            <a:r>
              <a:rPr lang="en-US" sz="2000" dirty="0"/>
              <a:t> </a:t>
            </a:r>
            <a:r>
              <a:rPr lang="en-US" sz="2000" dirty="0" err="1"/>
              <a:t>sağlanacak</a:t>
            </a:r>
            <a:r>
              <a:rPr lang="en-US" sz="2000" dirty="0"/>
              <a:t>.</a:t>
            </a:r>
            <a:br>
              <a:rPr lang="en-US" sz="2000" dirty="0"/>
            </a:br>
            <a:r>
              <a:rPr lang="en-US" sz="2000" dirty="0" err="1"/>
              <a:t>Okul</a:t>
            </a:r>
            <a:r>
              <a:rPr lang="en-US" sz="2000" dirty="0"/>
              <a:t> </a:t>
            </a:r>
            <a:r>
              <a:rPr lang="en-US" sz="2000" dirty="0" err="1"/>
              <a:t>bahçelerine</a:t>
            </a:r>
            <a:r>
              <a:rPr lang="en-US" sz="2000" dirty="0"/>
              <a:t> </a:t>
            </a:r>
            <a:r>
              <a:rPr lang="en-US" sz="2000" dirty="0" err="1"/>
              <a:t>belediyeler</a:t>
            </a:r>
            <a:r>
              <a:rPr lang="en-US" sz="2000" dirty="0"/>
              <a:t> </a:t>
            </a:r>
            <a:r>
              <a:rPr lang="en-US" sz="2000" dirty="0" err="1"/>
              <a:t>tarafından</a:t>
            </a:r>
            <a:r>
              <a:rPr lang="en-US" sz="2000" dirty="0"/>
              <a:t> </a:t>
            </a:r>
            <a:r>
              <a:rPr lang="en-US" sz="2000" dirty="0" err="1"/>
              <a:t>öğrencilerin</a:t>
            </a:r>
            <a:r>
              <a:rPr lang="en-US" sz="2000" dirty="0"/>
              <a:t> </a:t>
            </a:r>
            <a:r>
              <a:rPr lang="en-US" sz="2000" dirty="0" err="1"/>
              <a:t>oynayacağı</a:t>
            </a:r>
            <a:r>
              <a:rPr lang="en-US" sz="2000" dirty="0"/>
              <a:t> </a:t>
            </a:r>
            <a:r>
              <a:rPr lang="en-US" sz="2000" dirty="0" err="1"/>
              <a:t>trafikle</a:t>
            </a:r>
            <a:r>
              <a:rPr lang="en-US" sz="2000" dirty="0"/>
              <a:t> </a:t>
            </a:r>
            <a:r>
              <a:rPr lang="en-US" sz="2000" dirty="0" err="1"/>
              <a:t>ilgili</a:t>
            </a:r>
            <a:r>
              <a:rPr lang="en-US" sz="2000" dirty="0"/>
              <a:t> </a:t>
            </a:r>
            <a:r>
              <a:rPr lang="en-US" sz="2000" dirty="0" err="1"/>
              <a:t>alanlar</a:t>
            </a:r>
            <a:r>
              <a:rPr lang="en-US" sz="2000" dirty="0"/>
              <a:t> </a:t>
            </a:r>
            <a:r>
              <a:rPr lang="en-US" sz="2000" dirty="0" err="1"/>
              <a:t>oluşturulacak</a:t>
            </a:r>
            <a:r>
              <a:rPr lang="en-US" sz="2000" dirty="0"/>
              <a:t>.</a:t>
            </a:r>
            <a:br>
              <a:rPr lang="en-US" sz="2000" dirty="0"/>
            </a:br>
            <a:r>
              <a:rPr lang="en-US" sz="2000" dirty="0" err="1"/>
              <a:t>Liselerde</a:t>
            </a:r>
            <a:r>
              <a:rPr lang="en-US" sz="2000" dirty="0"/>
              <a:t> </a:t>
            </a:r>
            <a:r>
              <a:rPr lang="en-US" sz="2000" dirty="0" err="1"/>
              <a:t>ise</a:t>
            </a:r>
            <a:r>
              <a:rPr lang="en-US" sz="2000" dirty="0"/>
              <a:t> </a:t>
            </a:r>
            <a:r>
              <a:rPr lang="en-US" sz="2000" dirty="0" err="1"/>
              <a:t>sağlık</a:t>
            </a:r>
            <a:r>
              <a:rPr lang="en-US" sz="2000" dirty="0"/>
              <a:t> </a:t>
            </a:r>
            <a:r>
              <a:rPr lang="en-US" sz="2000" dirty="0" err="1"/>
              <a:t>bilgisi</a:t>
            </a:r>
            <a:r>
              <a:rPr lang="en-US" sz="2000" dirty="0"/>
              <a:t> </a:t>
            </a:r>
            <a:r>
              <a:rPr lang="en-US" sz="2000" dirty="0" err="1"/>
              <a:t>ve</a:t>
            </a:r>
            <a:r>
              <a:rPr lang="en-US" sz="2000" dirty="0"/>
              <a:t> </a:t>
            </a:r>
            <a:r>
              <a:rPr lang="en-US" sz="2000" dirty="0" err="1"/>
              <a:t>trafik</a:t>
            </a:r>
            <a:r>
              <a:rPr lang="en-US" sz="2000" dirty="0"/>
              <a:t> </a:t>
            </a:r>
            <a:r>
              <a:rPr lang="en-US" sz="2000" dirty="0" err="1"/>
              <a:t>kültürü</a:t>
            </a:r>
            <a:r>
              <a:rPr lang="en-US" sz="2000" dirty="0"/>
              <a:t> </a:t>
            </a:r>
            <a:r>
              <a:rPr lang="en-US" sz="2000" dirty="0" err="1"/>
              <a:t>dersini</a:t>
            </a:r>
            <a:r>
              <a:rPr lang="en-US" sz="2000" dirty="0"/>
              <a:t> </a:t>
            </a:r>
            <a:r>
              <a:rPr lang="en-US" sz="2000" dirty="0" err="1"/>
              <a:t>alan</a:t>
            </a:r>
            <a:r>
              <a:rPr lang="en-US" sz="2000" dirty="0"/>
              <a:t> </a:t>
            </a:r>
            <a:r>
              <a:rPr lang="en-US" sz="2000" dirty="0" err="1"/>
              <a:t>öğrencilere</a:t>
            </a:r>
            <a:r>
              <a:rPr lang="en-US" sz="2000" dirty="0"/>
              <a:t> </a:t>
            </a:r>
            <a:r>
              <a:rPr lang="en-US" sz="2000" dirty="0" err="1"/>
              <a:t>uygulamalı</a:t>
            </a:r>
            <a:r>
              <a:rPr lang="en-US" sz="2000" dirty="0"/>
              <a:t> </a:t>
            </a:r>
            <a:r>
              <a:rPr lang="en-US" sz="2000" dirty="0" err="1"/>
              <a:t>eğitim</a:t>
            </a:r>
            <a:r>
              <a:rPr lang="en-US" sz="2000" dirty="0"/>
              <a:t> </a:t>
            </a:r>
            <a:r>
              <a:rPr lang="en-US" sz="2000" dirty="0" err="1"/>
              <a:t>verilerek</a:t>
            </a:r>
            <a:r>
              <a:rPr lang="en-US" sz="2000" dirty="0"/>
              <a:t>, </a:t>
            </a:r>
            <a:r>
              <a:rPr lang="en-US" sz="2000" dirty="0" err="1"/>
              <a:t>öğrencilerin</a:t>
            </a:r>
            <a:r>
              <a:rPr lang="en-US" sz="2000" dirty="0"/>
              <a:t> </a:t>
            </a:r>
            <a:r>
              <a:rPr lang="en-US" sz="2000" dirty="0" err="1"/>
              <a:t>eğitim</a:t>
            </a:r>
            <a:r>
              <a:rPr lang="en-US" sz="2000" dirty="0"/>
              <a:t> </a:t>
            </a:r>
            <a:r>
              <a:rPr lang="en-US" sz="2000" dirty="0" err="1"/>
              <a:t>sonunda</a:t>
            </a:r>
            <a:r>
              <a:rPr lang="en-US" sz="2000" dirty="0"/>
              <a:t> </a:t>
            </a:r>
            <a:r>
              <a:rPr lang="en-US" sz="2000" dirty="0" err="1"/>
              <a:t>suni</a:t>
            </a:r>
            <a:r>
              <a:rPr lang="en-US" sz="2000" dirty="0"/>
              <a:t> </a:t>
            </a:r>
            <a:r>
              <a:rPr lang="en-US" sz="2000" dirty="0" err="1"/>
              <a:t>solunum</a:t>
            </a:r>
            <a:r>
              <a:rPr lang="en-US" sz="2000" dirty="0"/>
              <a:t> </a:t>
            </a:r>
            <a:r>
              <a:rPr lang="en-US" sz="2000" dirty="0" err="1"/>
              <a:t>göğüs</a:t>
            </a:r>
            <a:r>
              <a:rPr lang="en-US" sz="2000" dirty="0"/>
              <a:t> </a:t>
            </a:r>
            <a:r>
              <a:rPr lang="en-US" sz="2000" dirty="0" err="1"/>
              <a:t>basıncını</a:t>
            </a:r>
            <a:r>
              <a:rPr lang="en-US" sz="2000" dirty="0"/>
              <a:t> </a:t>
            </a:r>
            <a:r>
              <a:rPr lang="en-US" sz="2000" dirty="0" err="1"/>
              <a:t>yapabilecek</a:t>
            </a:r>
            <a:r>
              <a:rPr lang="en-US" sz="2000" dirty="0"/>
              <a:t> </a:t>
            </a:r>
            <a:r>
              <a:rPr lang="en-US" sz="2000" dirty="0" err="1"/>
              <a:t>kapasitede</a:t>
            </a:r>
            <a:r>
              <a:rPr lang="en-US" sz="2000" dirty="0"/>
              <a:t> </a:t>
            </a:r>
            <a:r>
              <a:rPr lang="en-US" sz="2000" dirty="0" err="1"/>
              <a:t>olmaları</a:t>
            </a:r>
            <a:r>
              <a:rPr lang="en-US" sz="2000" dirty="0"/>
              <a:t> </a:t>
            </a:r>
            <a:r>
              <a:rPr lang="en-US" sz="2000" dirty="0" err="1"/>
              <a:t>sağlanacak</a:t>
            </a:r>
            <a:r>
              <a:rPr lang="en-US" sz="2000" dirty="0"/>
              <a:t>.</a:t>
            </a:r>
            <a:br>
              <a:rPr lang="en-US" sz="2000" dirty="0"/>
            </a:br>
            <a:endParaRPr lang="en-US" sz="2000" dirty="0"/>
          </a:p>
        </p:txBody>
      </p:sp>
      <p:pic>
        <p:nvPicPr>
          <p:cNvPr id="3074" name="Picture 2" descr="C:\Users\Lansman Computer\Desktop\13131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750" y="6124576"/>
            <a:ext cx="6794500" cy="3397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5506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425450" y="4660900"/>
            <a:ext cx="6806565" cy="5170646"/>
          </a:xfrm>
        </p:spPr>
        <p:txBody>
          <a:bodyPr/>
          <a:lstStyle/>
          <a:p>
            <a:pPr algn="ctr"/>
            <a:r>
              <a:rPr lang="en-US" sz="2400" dirty="0"/>
              <a:t>2017-2018 </a:t>
            </a:r>
            <a:r>
              <a:rPr lang="en-US" sz="2400" dirty="0" err="1"/>
              <a:t>öğretim</a:t>
            </a:r>
            <a:r>
              <a:rPr lang="en-US" sz="2400" dirty="0"/>
              <a:t> </a:t>
            </a:r>
            <a:r>
              <a:rPr lang="en-US" sz="2400" dirty="0" err="1"/>
              <a:t>yılından</a:t>
            </a:r>
            <a:r>
              <a:rPr lang="en-US" sz="2400" dirty="0"/>
              <a:t> </a:t>
            </a:r>
            <a:r>
              <a:rPr lang="en-US" sz="2400" dirty="0" err="1"/>
              <a:t>itibaren</a:t>
            </a:r>
            <a:r>
              <a:rPr lang="en-US" sz="2400" dirty="0"/>
              <a:t> 9'uncu </a:t>
            </a:r>
            <a:r>
              <a:rPr lang="en-US" sz="2400" dirty="0" err="1"/>
              <a:t>sınıflarda</a:t>
            </a:r>
            <a:r>
              <a:rPr lang="en-US" sz="2400" dirty="0"/>
              <a:t> </a:t>
            </a:r>
            <a:r>
              <a:rPr lang="en-US" sz="2400" dirty="0" err="1"/>
              <a:t>uygulamaya</a:t>
            </a:r>
            <a:r>
              <a:rPr lang="en-US" sz="2400" dirty="0"/>
              <a:t> </a:t>
            </a:r>
            <a:r>
              <a:rPr lang="en-US" sz="2400" dirty="0" err="1"/>
              <a:t>konulan</a:t>
            </a:r>
            <a:r>
              <a:rPr lang="en-US" sz="2400" dirty="0"/>
              <a:t> </a:t>
            </a:r>
            <a:r>
              <a:rPr lang="en-US" sz="2400" dirty="0" err="1"/>
              <a:t>sağlık</a:t>
            </a:r>
            <a:r>
              <a:rPr lang="en-US" sz="2400" dirty="0"/>
              <a:t> </a:t>
            </a:r>
            <a:r>
              <a:rPr lang="en-US" sz="2400" dirty="0" err="1"/>
              <a:t>bilgisi</a:t>
            </a:r>
            <a:r>
              <a:rPr lang="en-US" sz="2400" dirty="0"/>
              <a:t> </a:t>
            </a:r>
            <a:r>
              <a:rPr lang="en-US" sz="2400" dirty="0" err="1"/>
              <a:t>ve</a:t>
            </a:r>
            <a:r>
              <a:rPr lang="en-US" sz="2400" dirty="0"/>
              <a:t> </a:t>
            </a:r>
            <a:r>
              <a:rPr lang="en-US" sz="2400" dirty="0" err="1"/>
              <a:t>trafik</a:t>
            </a:r>
            <a:r>
              <a:rPr lang="en-US" sz="2400" dirty="0"/>
              <a:t> </a:t>
            </a:r>
            <a:r>
              <a:rPr lang="en-US" sz="2400" dirty="0" err="1"/>
              <a:t>kültürü</a:t>
            </a:r>
            <a:r>
              <a:rPr lang="en-US" sz="2400" dirty="0"/>
              <a:t> </a:t>
            </a:r>
            <a:r>
              <a:rPr lang="en-US" sz="2400" dirty="0" err="1"/>
              <a:t>dersinden</a:t>
            </a:r>
            <a:r>
              <a:rPr lang="en-US" sz="2400" dirty="0"/>
              <a:t> </a:t>
            </a:r>
            <a:r>
              <a:rPr lang="en-US" sz="2400" dirty="0" err="1"/>
              <a:t>Yükseköğretim</a:t>
            </a:r>
            <a:r>
              <a:rPr lang="en-US" sz="2400" dirty="0"/>
              <a:t> </a:t>
            </a:r>
            <a:r>
              <a:rPr lang="en-US" sz="2400" dirty="0" err="1"/>
              <a:t>Kurumları</a:t>
            </a:r>
            <a:r>
              <a:rPr lang="en-US" sz="2400" dirty="0"/>
              <a:t> </a:t>
            </a:r>
            <a:r>
              <a:rPr lang="en-US" sz="2400" dirty="0" err="1"/>
              <a:t>Sınavında</a:t>
            </a:r>
            <a:r>
              <a:rPr lang="en-US" sz="2400" dirty="0"/>
              <a:t> </a:t>
            </a:r>
            <a:r>
              <a:rPr lang="en-US" sz="2400" dirty="0" err="1"/>
              <a:t>soru</a:t>
            </a:r>
            <a:r>
              <a:rPr lang="en-US" sz="2400" dirty="0"/>
              <a:t> </a:t>
            </a:r>
            <a:r>
              <a:rPr lang="en-US" sz="2400" dirty="0" err="1"/>
              <a:t>sorulması</a:t>
            </a:r>
            <a:r>
              <a:rPr lang="en-US" sz="2400" dirty="0"/>
              <a:t> </a:t>
            </a:r>
            <a:r>
              <a:rPr lang="en-US" sz="2400" dirty="0" err="1"/>
              <a:t>sağlanacak</a:t>
            </a:r>
            <a:r>
              <a:rPr lang="en-US" sz="2400" dirty="0"/>
              <a:t>.</a:t>
            </a:r>
          </a:p>
          <a:p>
            <a:pPr algn="ctr"/>
            <a:r>
              <a:rPr lang="en-US" sz="2400" dirty="0" err="1"/>
              <a:t>Trafik</a:t>
            </a:r>
            <a:r>
              <a:rPr lang="en-US" sz="2400" dirty="0"/>
              <a:t> </a:t>
            </a:r>
            <a:r>
              <a:rPr lang="en-US" sz="2400" dirty="0" err="1"/>
              <a:t>ve</a:t>
            </a:r>
            <a:r>
              <a:rPr lang="en-US" sz="2400" dirty="0"/>
              <a:t> </a:t>
            </a:r>
            <a:r>
              <a:rPr lang="en-US" sz="2400" dirty="0" err="1"/>
              <a:t>sürücülük</a:t>
            </a:r>
            <a:r>
              <a:rPr lang="en-US" sz="2400" dirty="0"/>
              <a:t> </a:t>
            </a:r>
            <a:r>
              <a:rPr lang="en-US" sz="2400" dirty="0" err="1"/>
              <a:t>eğitimi</a:t>
            </a:r>
            <a:r>
              <a:rPr lang="en-US" sz="2400" dirty="0"/>
              <a:t> </a:t>
            </a:r>
            <a:r>
              <a:rPr lang="en-US" sz="2400" dirty="0" err="1"/>
              <a:t>alanında</a:t>
            </a:r>
            <a:r>
              <a:rPr lang="en-US" sz="2400" dirty="0"/>
              <a:t> </a:t>
            </a:r>
            <a:r>
              <a:rPr lang="en-US" sz="2400" dirty="0" err="1"/>
              <a:t>meslek</a:t>
            </a:r>
            <a:r>
              <a:rPr lang="en-US" sz="2400" dirty="0"/>
              <a:t> </a:t>
            </a:r>
            <a:r>
              <a:rPr lang="en-US" sz="2400" dirty="0" err="1"/>
              <a:t>yüksekokulları</a:t>
            </a:r>
            <a:r>
              <a:rPr lang="en-US" sz="2400" dirty="0"/>
              <a:t> </a:t>
            </a:r>
            <a:r>
              <a:rPr lang="en-US" sz="2400" dirty="0" err="1"/>
              <a:t>yaygınlaştırılacak</a:t>
            </a:r>
            <a:r>
              <a:rPr lang="en-US" sz="2400" dirty="0"/>
              <a:t>. </a:t>
            </a:r>
            <a:r>
              <a:rPr lang="en-US" sz="2400" dirty="0" err="1"/>
              <a:t>Öğretmen</a:t>
            </a:r>
            <a:r>
              <a:rPr lang="en-US" sz="2400" dirty="0"/>
              <a:t> </a:t>
            </a:r>
            <a:r>
              <a:rPr lang="en-US" sz="2400" dirty="0" err="1"/>
              <a:t>yetiştiren</a:t>
            </a:r>
            <a:r>
              <a:rPr lang="en-US" sz="2400" dirty="0"/>
              <a:t> </a:t>
            </a:r>
            <a:r>
              <a:rPr lang="en-US" sz="2400" dirty="0" err="1"/>
              <a:t>yükseköğretim</a:t>
            </a:r>
            <a:r>
              <a:rPr lang="en-US" sz="2400" dirty="0"/>
              <a:t> </a:t>
            </a:r>
            <a:r>
              <a:rPr lang="en-US" sz="2400" dirty="0" err="1"/>
              <a:t>programlarında</a:t>
            </a:r>
            <a:r>
              <a:rPr lang="en-US" sz="2400" dirty="0"/>
              <a:t> </a:t>
            </a:r>
            <a:r>
              <a:rPr lang="en-US" sz="2400" dirty="0" err="1"/>
              <a:t>tüm</a:t>
            </a:r>
            <a:r>
              <a:rPr lang="en-US" sz="2400" dirty="0"/>
              <a:t> </a:t>
            </a:r>
            <a:r>
              <a:rPr lang="en-US" sz="2400" dirty="0" err="1"/>
              <a:t>öğretmen</a:t>
            </a:r>
            <a:r>
              <a:rPr lang="en-US" sz="2400" dirty="0"/>
              <a:t> </a:t>
            </a:r>
            <a:r>
              <a:rPr lang="en-US" sz="2400" dirty="0" err="1"/>
              <a:t>adaylarına</a:t>
            </a:r>
            <a:r>
              <a:rPr lang="en-US" sz="2400" dirty="0"/>
              <a:t> </a:t>
            </a:r>
            <a:r>
              <a:rPr lang="en-US" sz="2400" dirty="0" err="1"/>
              <a:t>trafik</a:t>
            </a:r>
            <a:r>
              <a:rPr lang="en-US" sz="2400" dirty="0"/>
              <a:t> </a:t>
            </a:r>
            <a:r>
              <a:rPr lang="en-US" sz="2400" dirty="0" err="1"/>
              <a:t>ve</a:t>
            </a:r>
            <a:r>
              <a:rPr lang="en-US" sz="2400" dirty="0"/>
              <a:t> ilk </a:t>
            </a:r>
            <a:r>
              <a:rPr lang="en-US" sz="2400" dirty="0" err="1"/>
              <a:t>yardım</a:t>
            </a:r>
            <a:r>
              <a:rPr lang="en-US" sz="2400" dirty="0"/>
              <a:t> </a:t>
            </a:r>
            <a:r>
              <a:rPr lang="en-US" sz="2400" dirty="0" err="1"/>
              <a:t>ile</a:t>
            </a:r>
            <a:r>
              <a:rPr lang="en-US" sz="2400" dirty="0"/>
              <a:t> </a:t>
            </a:r>
            <a:r>
              <a:rPr lang="en-US" sz="2400" dirty="0" err="1"/>
              <a:t>trafik</a:t>
            </a:r>
            <a:r>
              <a:rPr lang="en-US" sz="2400" dirty="0"/>
              <a:t> </a:t>
            </a:r>
            <a:r>
              <a:rPr lang="en-US" sz="2400" dirty="0" err="1"/>
              <a:t>adabı</a:t>
            </a:r>
            <a:r>
              <a:rPr lang="en-US" sz="2400" dirty="0"/>
              <a:t> </a:t>
            </a:r>
            <a:r>
              <a:rPr lang="en-US" sz="2400" dirty="0" err="1"/>
              <a:t>konularında</a:t>
            </a:r>
            <a:r>
              <a:rPr lang="en-US" sz="2400" dirty="0"/>
              <a:t> </a:t>
            </a:r>
            <a:r>
              <a:rPr lang="en-US" sz="2400" dirty="0" err="1"/>
              <a:t>formasyon</a:t>
            </a:r>
            <a:r>
              <a:rPr lang="en-US" sz="2400" dirty="0"/>
              <a:t> </a:t>
            </a:r>
            <a:r>
              <a:rPr lang="en-US" sz="2400" dirty="0" err="1"/>
              <a:t>kazandırılması</a:t>
            </a:r>
            <a:r>
              <a:rPr lang="en-US" sz="2400" dirty="0"/>
              <a:t> </a:t>
            </a:r>
            <a:r>
              <a:rPr lang="en-US" sz="2400" dirty="0" err="1"/>
              <a:t>sağlanacak</a:t>
            </a:r>
            <a:r>
              <a:rPr lang="en-US" sz="2400" dirty="0"/>
              <a:t>.</a:t>
            </a:r>
          </a:p>
          <a:p>
            <a:pPr algn="ctr"/>
            <a:r>
              <a:rPr lang="en-US" sz="2400" dirty="0" err="1"/>
              <a:t>Trafik</a:t>
            </a:r>
            <a:r>
              <a:rPr lang="en-US" sz="2400" dirty="0"/>
              <a:t> </a:t>
            </a:r>
            <a:r>
              <a:rPr lang="en-US" sz="2400" dirty="0" err="1"/>
              <a:t>psikolojisi</a:t>
            </a:r>
            <a:r>
              <a:rPr lang="en-US" sz="2400" dirty="0"/>
              <a:t> </a:t>
            </a:r>
            <a:r>
              <a:rPr lang="en-US" sz="2400" dirty="0" err="1"/>
              <a:t>ile</a:t>
            </a:r>
            <a:r>
              <a:rPr lang="en-US" sz="2400" dirty="0"/>
              <a:t> </a:t>
            </a:r>
            <a:r>
              <a:rPr lang="en-US" sz="2400" dirty="0" err="1"/>
              <a:t>ilgili</a:t>
            </a:r>
            <a:r>
              <a:rPr lang="en-US" sz="2400" dirty="0"/>
              <a:t> </a:t>
            </a:r>
            <a:r>
              <a:rPr lang="en-US" sz="2400" dirty="0" err="1"/>
              <a:t>uzman</a:t>
            </a:r>
            <a:r>
              <a:rPr lang="en-US" sz="2400" dirty="0"/>
              <a:t> </a:t>
            </a:r>
            <a:r>
              <a:rPr lang="en-US" sz="2400" dirty="0" err="1"/>
              <a:t>yetiştirilmesi</a:t>
            </a:r>
            <a:r>
              <a:rPr lang="en-US" sz="2400" dirty="0"/>
              <a:t> </a:t>
            </a:r>
            <a:r>
              <a:rPr lang="en-US" sz="2400" dirty="0" err="1"/>
              <a:t>amacıyla</a:t>
            </a:r>
            <a:r>
              <a:rPr lang="en-US" sz="2400" dirty="0"/>
              <a:t> </a:t>
            </a:r>
            <a:r>
              <a:rPr lang="en-US" sz="2400" dirty="0" err="1"/>
              <a:t>üniversitelerde</a:t>
            </a:r>
            <a:r>
              <a:rPr lang="en-US" sz="2400" dirty="0"/>
              <a:t> </a:t>
            </a:r>
            <a:r>
              <a:rPr lang="en-US" sz="2400" dirty="0" err="1"/>
              <a:t>bölüm</a:t>
            </a:r>
            <a:r>
              <a:rPr lang="en-US" sz="2400" dirty="0"/>
              <a:t> </a:t>
            </a:r>
            <a:r>
              <a:rPr lang="en-US" sz="2400" dirty="0" err="1"/>
              <a:t>açılması</a:t>
            </a:r>
            <a:r>
              <a:rPr lang="en-US" sz="2400" dirty="0"/>
              <a:t> </a:t>
            </a:r>
            <a:r>
              <a:rPr lang="en-US" sz="2400" dirty="0" err="1"/>
              <a:t>sağlanarak</a:t>
            </a:r>
            <a:r>
              <a:rPr lang="en-US" sz="2400" dirty="0"/>
              <a:t>, yurt </a:t>
            </a:r>
            <a:r>
              <a:rPr lang="en-US" sz="2400" dirty="0" err="1"/>
              <a:t>dışına</a:t>
            </a:r>
            <a:r>
              <a:rPr lang="en-US" sz="2400" dirty="0"/>
              <a:t> </a:t>
            </a:r>
            <a:r>
              <a:rPr lang="en-US" sz="2400" dirty="0" err="1"/>
              <a:t>burslu</a:t>
            </a:r>
            <a:r>
              <a:rPr lang="en-US" sz="2400" dirty="0"/>
              <a:t> </a:t>
            </a:r>
            <a:r>
              <a:rPr lang="en-US" sz="2400" dirty="0" err="1"/>
              <a:t>gönderilecek</a:t>
            </a:r>
            <a:r>
              <a:rPr lang="en-US" sz="2400" dirty="0"/>
              <a:t> </a:t>
            </a:r>
            <a:r>
              <a:rPr lang="en-US" sz="2400" dirty="0" err="1"/>
              <a:t>öğrencilerin</a:t>
            </a:r>
            <a:r>
              <a:rPr lang="en-US" sz="2400" dirty="0"/>
              <a:t> </a:t>
            </a:r>
            <a:r>
              <a:rPr lang="en-US" sz="2400" dirty="0" err="1"/>
              <a:t>eğitim</a:t>
            </a:r>
            <a:r>
              <a:rPr lang="en-US" sz="2400" dirty="0"/>
              <a:t> </a:t>
            </a:r>
            <a:r>
              <a:rPr lang="en-US" sz="2400" dirty="0" err="1"/>
              <a:t>alacakları</a:t>
            </a:r>
            <a:r>
              <a:rPr lang="en-US" sz="2400" dirty="0"/>
              <a:t> </a:t>
            </a:r>
            <a:r>
              <a:rPr lang="en-US" sz="2400" dirty="0" err="1"/>
              <a:t>ders</a:t>
            </a:r>
            <a:r>
              <a:rPr lang="en-US" sz="2400" dirty="0"/>
              <a:t> </a:t>
            </a:r>
            <a:r>
              <a:rPr lang="en-US" sz="2400" dirty="0" err="1"/>
              <a:t>alanları</a:t>
            </a:r>
            <a:r>
              <a:rPr lang="en-US" sz="2400" dirty="0"/>
              <a:t> </a:t>
            </a:r>
            <a:r>
              <a:rPr lang="en-US" sz="2400" dirty="0" err="1"/>
              <a:t>arasına</a:t>
            </a:r>
            <a:r>
              <a:rPr lang="en-US" sz="2400" dirty="0"/>
              <a:t> </a:t>
            </a:r>
            <a:r>
              <a:rPr lang="en-US" sz="2400" dirty="0" err="1"/>
              <a:t>trafik</a:t>
            </a:r>
            <a:r>
              <a:rPr lang="en-US" sz="2400" dirty="0"/>
              <a:t> </a:t>
            </a:r>
            <a:r>
              <a:rPr lang="en-US" sz="2400" dirty="0" err="1"/>
              <a:t>psikolojisi</a:t>
            </a:r>
            <a:r>
              <a:rPr lang="en-US" sz="2400" dirty="0"/>
              <a:t> </a:t>
            </a:r>
            <a:r>
              <a:rPr lang="en-US" sz="2400" dirty="0" err="1"/>
              <a:t>alanının</a:t>
            </a:r>
            <a:r>
              <a:rPr lang="en-US" sz="2400" dirty="0"/>
              <a:t> </a:t>
            </a:r>
            <a:r>
              <a:rPr lang="en-US" sz="2400" dirty="0" err="1"/>
              <a:t>eklenmesi</a:t>
            </a:r>
            <a:r>
              <a:rPr lang="en-US" sz="2400" dirty="0"/>
              <a:t> </a:t>
            </a:r>
            <a:r>
              <a:rPr lang="en-US" sz="2400" dirty="0" err="1"/>
              <a:t>sağlanacak</a:t>
            </a:r>
            <a:r>
              <a:rPr lang="en-US" sz="2400" dirty="0" smtClean="0"/>
              <a:t>.</a:t>
            </a:r>
            <a:endParaRPr lang="en-US" sz="2400" dirty="0"/>
          </a:p>
        </p:txBody>
      </p:sp>
      <p:pic>
        <p:nvPicPr>
          <p:cNvPr id="4098" name="Picture 2" descr="C:\Users\Lansman Computer\Desktop\56138c8b0f25443958a2e7c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450" y="469900"/>
            <a:ext cx="6906754"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1294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4815840"/>
            <a:ext cx="6806565" cy="5909310"/>
          </a:xfrm>
        </p:spPr>
        <p:txBody>
          <a:bodyPr/>
          <a:lstStyle/>
          <a:p>
            <a:pPr algn="ctr"/>
            <a:r>
              <a:rPr lang="en-US" sz="2400" dirty="0" err="1"/>
              <a:t>Trafik</a:t>
            </a:r>
            <a:r>
              <a:rPr lang="en-US" sz="2400" dirty="0"/>
              <a:t> </a:t>
            </a:r>
            <a:r>
              <a:rPr lang="en-US" sz="2400" dirty="0" err="1"/>
              <a:t>psikolojisi</a:t>
            </a:r>
            <a:r>
              <a:rPr lang="en-US" sz="2400" dirty="0"/>
              <a:t> </a:t>
            </a:r>
            <a:r>
              <a:rPr lang="en-US" sz="2400" dirty="0" err="1"/>
              <a:t>konusunda</a:t>
            </a:r>
            <a:r>
              <a:rPr lang="en-US" sz="2400" dirty="0"/>
              <a:t> </a:t>
            </a:r>
            <a:r>
              <a:rPr lang="en-US" sz="2400" dirty="0" err="1"/>
              <a:t>ulaştırma</a:t>
            </a:r>
            <a:r>
              <a:rPr lang="en-US" sz="2400" dirty="0"/>
              <a:t> </a:t>
            </a:r>
            <a:r>
              <a:rPr lang="en-US" sz="2400" dirty="0" err="1"/>
              <a:t>mühendisleri</a:t>
            </a:r>
            <a:r>
              <a:rPr lang="en-US" sz="2400" dirty="0"/>
              <a:t> </a:t>
            </a:r>
            <a:r>
              <a:rPr lang="en-US" sz="2400" dirty="0" err="1"/>
              <a:t>ve</a:t>
            </a:r>
            <a:r>
              <a:rPr lang="en-US" sz="2400" dirty="0"/>
              <a:t> </a:t>
            </a:r>
            <a:r>
              <a:rPr lang="en-US" sz="2400" dirty="0" err="1"/>
              <a:t>psikologlardan</a:t>
            </a:r>
            <a:r>
              <a:rPr lang="en-US" sz="2400" dirty="0"/>
              <a:t> </a:t>
            </a:r>
            <a:r>
              <a:rPr lang="en-US" sz="2400" dirty="0" err="1"/>
              <a:t>oluşacak</a:t>
            </a:r>
            <a:r>
              <a:rPr lang="en-US" sz="2400" dirty="0"/>
              <a:t> </a:t>
            </a:r>
            <a:r>
              <a:rPr lang="en-US" sz="2400" dirty="0" err="1"/>
              <a:t>bir</a:t>
            </a:r>
            <a:r>
              <a:rPr lang="en-US" sz="2400" dirty="0"/>
              <a:t> </a:t>
            </a:r>
            <a:r>
              <a:rPr lang="en-US" sz="2400" dirty="0" err="1"/>
              <a:t>ortak</a:t>
            </a:r>
            <a:r>
              <a:rPr lang="en-US" sz="2400" dirty="0"/>
              <a:t> </a:t>
            </a:r>
            <a:r>
              <a:rPr lang="en-US" sz="2400" dirty="0" err="1"/>
              <a:t>lisansüstü</a:t>
            </a:r>
            <a:r>
              <a:rPr lang="en-US" sz="2400" dirty="0"/>
              <a:t> </a:t>
            </a:r>
            <a:r>
              <a:rPr lang="en-US" sz="2400" dirty="0" err="1"/>
              <a:t>programı</a:t>
            </a:r>
            <a:r>
              <a:rPr lang="en-US" sz="2400" dirty="0"/>
              <a:t> </a:t>
            </a:r>
            <a:r>
              <a:rPr lang="en-US" sz="2400" dirty="0" err="1"/>
              <a:t>açılarak</a:t>
            </a:r>
            <a:r>
              <a:rPr lang="en-US" sz="2400" dirty="0"/>
              <a:t> </a:t>
            </a:r>
            <a:r>
              <a:rPr lang="en-US" sz="2400" dirty="0" err="1"/>
              <a:t>bu</a:t>
            </a:r>
            <a:r>
              <a:rPr lang="en-US" sz="2400" dirty="0"/>
              <a:t> </a:t>
            </a:r>
            <a:r>
              <a:rPr lang="en-US" sz="2400" dirty="0" err="1"/>
              <a:t>programda</a:t>
            </a:r>
            <a:r>
              <a:rPr lang="en-US" sz="2400" dirty="0"/>
              <a:t> </a:t>
            </a:r>
            <a:r>
              <a:rPr lang="en-US" sz="2400" dirty="0" err="1"/>
              <a:t>mühendisler</a:t>
            </a:r>
            <a:r>
              <a:rPr lang="en-US" sz="2400" dirty="0"/>
              <a:t> </a:t>
            </a:r>
            <a:r>
              <a:rPr lang="en-US" sz="2400" dirty="0" err="1"/>
              <a:t>ve</a:t>
            </a:r>
            <a:r>
              <a:rPr lang="en-US" sz="2400" dirty="0"/>
              <a:t> </a:t>
            </a:r>
            <a:r>
              <a:rPr lang="en-US" sz="2400" dirty="0" err="1"/>
              <a:t>psikologların</a:t>
            </a:r>
            <a:r>
              <a:rPr lang="en-US" sz="2400" dirty="0"/>
              <a:t> </a:t>
            </a:r>
            <a:r>
              <a:rPr lang="en-US" sz="2400" dirty="0" err="1"/>
              <a:t>lisans</a:t>
            </a:r>
            <a:r>
              <a:rPr lang="en-US" sz="2400" dirty="0"/>
              <a:t> </a:t>
            </a:r>
            <a:r>
              <a:rPr lang="en-US" sz="2400" dirty="0" err="1"/>
              <a:t>uzmanlıklarının</a:t>
            </a:r>
            <a:r>
              <a:rPr lang="en-US" sz="2400" dirty="0"/>
              <a:t> </a:t>
            </a:r>
            <a:r>
              <a:rPr lang="en-US" sz="2400" dirty="0" err="1"/>
              <a:t>üstüne</a:t>
            </a:r>
            <a:r>
              <a:rPr lang="en-US" sz="2400" dirty="0"/>
              <a:t> </a:t>
            </a:r>
            <a:r>
              <a:rPr lang="en-US" sz="2400" dirty="0" err="1"/>
              <a:t>Trafik</a:t>
            </a:r>
            <a:r>
              <a:rPr lang="en-US" sz="2400" dirty="0"/>
              <a:t> </a:t>
            </a:r>
            <a:r>
              <a:rPr lang="en-US" sz="2400" dirty="0" err="1"/>
              <a:t>Psikolojisi</a:t>
            </a:r>
            <a:r>
              <a:rPr lang="en-US" sz="2400" dirty="0"/>
              <a:t> </a:t>
            </a:r>
            <a:r>
              <a:rPr lang="en-US" sz="2400" dirty="0" err="1"/>
              <a:t>bilgisi</a:t>
            </a:r>
            <a:r>
              <a:rPr lang="en-US" sz="2400" dirty="0"/>
              <a:t> </a:t>
            </a:r>
            <a:r>
              <a:rPr lang="en-US" sz="2400" dirty="0" err="1"/>
              <a:t>eklenecek</a:t>
            </a:r>
            <a:r>
              <a:rPr lang="en-US" sz="2400" dirty="0" smtClean="0"/>
              <a:t>.</a:t>
            </a:r>
            <a:endParaRPr lang="tr-TR" sz="2400" dirty="0" smtClean="0"/>
          </a:p>
          <a:p>
            <a:pPr algn="ctr"/>
            <a:endParaRPr lang="en-US" sz="2400" dirty="0"/>
          </a:p>
          <a:p>
            <a:pPr algn="ctr"/>
            <a:r>
              <a:rPr lang="en-US" sz="2400" dirty="0" err="1"/>
              <a:t>Sürücü</a:t>
            </a:r>
            <a:r>
              <a:rPr lang="en-US" sz="2400" dirty="0"/>
              <a:t> </a:t>
            </a:r>
            <a:r>
              <a:rPr lang="en-US" sz="2400" dirty="0" err="1"/>
              <a:t>ve</a:t>
            </a:r>
            <a:r>
              <a:rPr lang="en-US" sz="2400" dirty="0"/>
              <a:t> </a:t>
            </a:r>
            <a:r>
              <a:rPr lang="en-US" sz="2400" dirty="0" err="1"/>
              <a:t>yayalara</a:t>
            </a:r>
            <a:r>
              <a:rPr lang="en-US" sz="2400" dirty="0"/>
              <a:t>, </a:t>
            </a:r>
            <a:r>
              <a:rPr lang="en-US" sz="2400" dirty="0" err="1"/>
              <a:t>engelliler</a:t>
            </a:r>
            <a:r>
              <a:rPr lang="en-US" sz="2400" dirty="0"/>
              <a:t> </a:t>
            </a:r>
            <a:r>
              <a:rPr lang="en-US" sz="2400" dirty="0" err="1"/>
              <a:t>başta</a:t>
            </a:r>
            <a:r>
              <a:rPr lang="en-US" sz="2400" dirty="0"/>
              <a:t> </a:t>
            </a:r>
            <a:r>
              <a:rPr lang="en-US" sz="2400" dirty="0" err="1"/>
              <a:t>olmak</a:t>
            </a:r>
            <a:r>
              <a:rPr lang="en-US" sz="2400" dirty="0"/>
              <a:t> </a:t>
            </a:r>
            <a:r>
              <a:rPr lang="en-US" sz="2400" dirty="0" err="1"/>
              <a:t>üzere</a:t>
            </a:r>
            <a:r>
              <a:rPr lang="en-US" sz="2400" dirty="0"/>
              <a:t>, </a:t>
            </a:r>
            <a:r>
              <a:rPr lang="en-US" sz="2400" dirty="0" err="1"/>
              <a:t>hareket</a:t>
            </a:r>
            <a:r>
              <a:rPr lang="en-US" sz="2400" dirty="0"/>
              <a:t> </a:t>
            </a:r>
            <a:r>
              <a:rPr lang="en-US" sz="2400" dirty="0" err="1"/>
              <a:t>kısıtlılığına</a:t>
            </a:r>
            <a:r>
              <a:rPr lang="en-US" sz="2400" dirty="0"/>
              <a:t> </a:t>
            </a:r>
            <a:r>
              <a:rPr lang="en-US" sz="2400" dirty="0" err="1"/>
              <a:t>sahip</a:t>
            </a:r>
            <a:r>
              <a:rPr lang="en-US" sz="2400" dirty="0"/>
              <a:t> </a:t>
            </a:r>
            <a:r>
              <a:rPr lang="en-US" sz="2400" dirty="0" err="1"/>
              <a:t>bireylerin</a:t>
            </a:r>
            <a:r>
              <a:rPr lang="en-US" sz="2400" dirty="0"/>
              <a:t> </a:t>
            </a:r>
            <a:r>
              <a:rPr lang="en-US" sz="2400" dirty="0" err="1"/>
              <a:t>erişebilirliğinin</a:t>
            </a:r>
            <a:r>
              <a:rPr lang="en-US" sz="2400" dirty="0"/>
              <a:t> </a:t>
            </a:r>
            <a:r>
              <a:rPr lang="en-US" sz="2400" dirty="0" err="1"/>
              <a:t>önündeki</a:t>
            </a:r>
            <a:r>
              <a:rPr lang="en-US" sz="2400" dirty="0"/>
              <a:t> </a:t>
            </a:r>
            <a:r>
              <a:rPr lang="en-US" sz="2400" dirty="0" err="1"/>
              <a:t>engellerin</a:t>
            </a:r>
            <a:r>
              <a:rPr lang="en-US" sz="2400" dirty="0"/>
              <a:t> </a:t>
            </a:r>
            <a:r>
              <a:rPr lang="en-US" sz="2400" dirty="0" err="1"/>
              <a:t>tanıtılması</a:t>
            </a:r>
            <a:r>
              <a:rPr lang="en-US" sz="2400" dirty="0"/>
              <a:t>, </a:t>
            </a:r>
            <a:r>
              <a:rPr lang="en-US" sz="2400" dirty="0" err="1"/>
              <a:t>farklı</a:t>
            </a:r>
            <a:r>
              <a:rPr lang="en-US" sz="2400" dirty="0"/>
              <a:t> </a:t>
            </a:r>
            <a:r>
              <a:rPr lang="en-US" sz="2400" dirty="0" err="1"/>
              <a:t>engellere</a:t>
            </a:r>
            <a:r>
              <a:rPr lang="en-US" sz="2400" dirty="0"/>
              <a:t> </a:t>
            </a:r>
            <a:r>
              <a:rPr lang="en-US" sz="2400" dirty="0" err="1"/>
              <a:t>sahip</a:t>
            </a:r>
            <a:r>
              <a:rPr lang="en-US" sz="2400" dirty="0"/>
              <a:t> </a:t>
            </a:r>
            <a:r>
              <a:rPr lang="en-US" sz="2400" dirty="0" err="1"/>
              <a:t>kişilerle</a:t>
            </a:r>
            <a:r>
              <a:rPr lang="en-US" sz="2400" dirty="0"/>
              <a:t> </a:t>
            </a:r>
            <a:r>
              <a:rPr lang="en-US" sz="2400" dirty="0" err="1"/>
              <a:t>nasıl</a:t>
            </a:r>
            <a:r>
              <a:rPr lang="en-US" sz="2400" dirty="0"/>
              <a:t> </a:t>
            </a:r>
            <a:r>
              <a:rPr lang="en-US" sz="2400" dirty="0" err="1"/>
              <a:t>iletişim</a:t>
            </a:r>
            <a:r>
              <a:rPr lang="en-US" sz="2400" dirty="0"/>
              <a:t> </a:t>
            </a:r>
            <a:r>
              <a:rPr lang="en-US" sz="2400" dirty="0" err="1"/>
              <a:t>kurulabileceği</a:t>
            </a:r>
            <a:r>
              <a:rPr lang="en-US" sz="2400" dirty="0"/>
              <a:t>, </a:t>
            </a:r>
            <a:r>
              <a:rPr lang="en-US" sz="2400" dirty="0" err="1"/>
              <a:t>kullandıkları</a:t>
            </a:r>
            <a:r>
              <a:rPr lang="en-US" sz="2400" dirty="0"/>
              <a:t> </a:t>
            </a:r>
            <a:r>
              <a:rPr lang="en-US" sz="2400" dirty="0" err="1"/>
              <a:t>araç</a:t>
            </a:r>
            <a:r>
              <a:rPr lang="en-US" sz="2400" dirty="0"/>
              <a:t> </a:t>
            </a:r>
            <a:r>
              <a:rPr lang="en-US" sz="2400" dirty="0" err="1"/>
              <a:t>gereçler</a:t>
            </a:r>
            <a:r>
              <a:rPr lang="en-US" sz="2400" dirty="0"/>
              <a:t>, ilk </a:t>
            </a:r>
            <a:r>
              <a:rPr lang="en-US" sz="2400" dirty="0" err="1"/>
              <a:t>yardımda</a:t>
            </a:r>
            <a:r>
              <a:rPr lang="en-US" sz="2400" dirty="0"/>
              <a:t> </a:t>
            </a:r>
            <a:r>
              <a:rPr lang="en-US" sz="2400" dirty="0" err="1"/>
              <a:t>dikkat</a:t>
            </a:r>
            <a:r>
              <a:rPr lang="en-US" sz="2400" dirty="0"/>
              <a:t> </a:t>
            </a:r>
            <a:r>
              <a:rPr lang="en-US" sz="2400" dirty="0" err="1"/>
              <a:t>edilecek</a:t>
            </a:r>
            <a:r>
              <a:rPr lang="en-US" sz="2400" dirty="0"/>
              <a:t> </a:t>
            </a:r>
            <a:r>
              <a:rPr lang="en-US" sz="2400" dirty="0" err="1"/>
              <a:t>hususlar</a:t>
            </a:r>
            <a:r>
              <a:rPr lang="en-US" sz="2400" dirty="0"/>
              <a:t> </a:t>
            </a:r>
            <a:r>
              <a:rPr lang="en-US" sz="2400" dirty="0" err="1"/>
              <a:t>ile</a:t>
            </a:r>
            <a:r>
              <a:rPr lang="en-US" sz="2400" dirty="0"/>
              <a:t> </a:t>
            </a:r>
            <a:r>
              <a:rPr lang="en-US" sz="2400" dirty="0" err="1"/>
              <a:t>trafikteki</a:t>
            </a:r>
            <a:r>
              <a:rPr lang="en-US" sz="2400" dirty="0"/>
              <a:t> </a:t>
            </a:r>
            <a:r>
              <a:rPr lang="en-US" sz="2400" dirty="0" err="1"/>
              <a:t>diğer</a:t>
            </a:r>
            <a:r>
              <a:rPr lang="en-US" sz="2400" dirty="0"/>
              <a:t> </a:t>
            </a:r>
            <a:r>
              <a:rPr lang="en-US" sz="2400" dirty="0" err="1"/>
              <a:t>ihtiyaçlarla</a:t>
            </a:r>
            <a:r>
              <a:rPr lang="en-US" sz="2400" dirty="0"/>
              <a:t> </a:t>
            </a:r>
            <a:r>
              <a:rPr lang="en-US" sz="2400" dirty="0" err="1"/>
              <a:t>ilgili</a:t>
            </a:r>
            <a:r>
              <a:rPr lang="en-US" sz="2400" dirty="0"/>
              <a:t> </a:t>
            </a:r>
            <a:r>
              <a:rPr lang="en-US" sz="2400" dirty="0" err="1"/>
              <a:t>bilgilendirme</a:t>
            </a:r>
            <a:r>
              <a:rPr lang="en-US" sz="2400" dirty="0"/>
              <a:t> </a:t>
            </a:r>
            <a:r>
              <a:rPr lang="en-US" sz="2400" dirty="0" err="1"/>
              <a:t>eğitimleri</a:t>
            </a:r>
            <a:r>
              <a:rPr lang="en-US" sz="2400" dirty="0"/>
              <a:t> </a:t>
            </a:r>
            <a:r>
              <a:rPr lang="en-US" sz="2400" dirty="0" err="1"/>
              <a:t>verilmeli</a:t>
            </a:r>
            <a:r>
              <a:rPr lang="en-US" sz="2400" dirty="0"/>
              <a:t> </a:t>
            </a:r>
            <a:r>
              <a:rPr lang="en-US" sz="2400" dirty="0" err="1"/>
              <a:t>ve</a:t>
            </a:r>
            <a:r>
              <a:rPr lang="en-US" sz="2400" dirty="0"/>
              <a:t> </a:t>
            </a:r>
            <a:r>
              <a:rPr lang="en-US" sz="2400" dirty="0" err="1"/>
              <a:t>engellilere</a:t>
            </a:r>
            <a:r>
              <a:rPr lang="en-US" sz="2400" dirty="0"/>
              <a:t> </a:t>
            </a:r>
            <a:r>
              <a:rPr lang="en-US" sz="2400" dirty="0" err="1"/>
              <a:t>refakat</a:t>
            </a:r>
            <a:r>
              <a:rPr lang="en-US" sz="2400" dirty="0"/>
              <a:t> </a:t>
            </a:r>
            <a:r>
              <a:rPr lang="en-US" sz="2400" dirty="0" err="1"/>
              <a:t>edecek</a:t>
            </a:r>
            <a:r>
              <a:rPr lang="en-US" sz="2400" dirty="0"/>
              <a:t> </a:t>
            </a:r>
            <a:r>
              <a:rPr lang="en-US" sz="2400" dirty="0" err="1"/>
              <a:t>kişiler</a:t>
            </a:r>
            <a:r>
              <a:rPr lang="en-US" sz="2400" dirty="0"/>
              <a:t> </a:t>
            </a:r>
            <a:r>
              <a:rPr lang="en-US" sz="2400" dirty="0" err="1"/>
              <a:t>için</a:t>
            </a:r>
            <a:r>
              <a:rPr lang="en-US" sz="2400" dirty="0"/>
              <a:t> de </a:t>
            </a:r>
            <a:r>
              <a:rPr lang="en-US" sz="2400" dirty="0" err="1"/>
              <a:t>eğitimler</a:t>
            </a:r>
            <a:r>
              <a:rPr lang="en-US" sz="2400" dirty="0"/>
              <a:t> </a:t>
            </a:r>
            <a:r>
              <a:rPr lang="en-US" sz="2400" dirty="0" err="1"/>
              <a:t>düzenlenecek</a:t>
            </a:r>
            <a:r>
              <a:rPr lang="en-US" sz="2400" dirty="0"/>
              <a:t>.</a:t>
            </a:r>
          </a:p>
          <a:p>
            <a:pPr algn="ctr"/>
            <a:endParaRPr lang="en-US" sz="2400" dirty="0"/>
          </a:p>
          <a:p>
            <a:endParaRPr lang="en-US" sz="2400" dirty="0"/>
          </a:p>
        </p:txBody>
      </p:sp>
      <p:pic>
        <p:nvPicPr>
          <p:cNvPr id="5122" name="Picture 2" descr="C:\Users\Lansman Computer\Desktop\Çocuk-Trafik-Parkı-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1250" y="304508"/>
            <a:ext cx="5715000" cy="4051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6834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927100"/>
            <a:ext cx="6806565" cy="8956298"/>
          </a:xfrm>
        </p:spPr>
        <p:txBody>
          <a:bodyPr/>
          <a:lstStyle/>
          <a:p>
            <a:pPr algn="just"/>
            <a:r>
              <a:rPr lang="en-US" sz="2400" b="1" dirty="0" err="1"/>
              <a:t>Yaparak</a:t>
            </a:r>
            <a:r>
              <a:rPr lang="en-US" sz="2400" b="1" dirty="0"/>
              <a:t> </a:t>
            </a:r>
            <a:r>
              <a:rPr lang="en-US" sz="2400" b="1" dirty="0" err="1"/>
              <a:t>ve</a:t>
            </a:r>
            <a:r>
              <a:rPr lang="en-US" sz="2400" b="1" dirty="0"/>
              <a:t> </a:t>
            </a:r>
            <a:r>
              <a:rPr lang="en-US" sz="2400" b="1" dirty="0" err="1"/>
              <a:t>yaşayarak</a:t>
            </a:r>
            <a:r>
              <a:rPr lang="en-US" sz="2400" b="1" dirty="0"/>
              <a:t> </a:t>
            </a:r>
            <a:r>
              <a:rPr lang="en-US" sz="2400" b="1" dirty="0" err="1" smtClean="0"/>
              <a:t>öğrenecekler</a:t>
            </a:r>
            <a:endParaRPr lang="tr-TR" sz="2400" b="1" dirty="0" smtClean="0"/>
          </a:p>
          <a:p>
            <a:pPr algn="just"/>
            <a:endParaRPr lang="en-US" sz="2000" dirty="0"/>
          </a:p>
          <a:p>
            <a:pPr algn="just"/>
            <a:r>
              <a:rPr lang="en-US" sz="2000" dirty="0" err="1"/>
              <a:t>Trafik</a:t>
            </a:r>
            <a:r>
              <a:rPr lang="en-US" sz="2000" dirty="0"/>
              <a:t> </a:t>
            </a:r>
            <a:r>
              <a:rPr lang="en-US" sz="2000" dirty="0" err="1"/>
              <a:t>eğitim</a:t>
            </a:r>
            <a:r>
              <a:rPr lang="en-US" sz="2000" dirty="0"/>
              <a:t> </a:t>
            </a:r>
            <a:r>
              <a:rPr lang="en-US" sz="2000" dirty="0" err="1"/>
              <a:t>materyalleri</a:t>
            </a:r>
            <a:r>
              <a:rPr lang="en-US" sz="2000" dirty="0"/>
              <a:t>, </a:t>
            </a:r>
            <a:r>
              <a:rPr lang="en-US" sz="2000" dirty="0" err="1"/>
              <a:t>tüm</a:t>
            </a:r>
            <a:r>
              <a:rPr lang="en-US" sz="2000" dirty="0"/>
              <a:t> </a:t>
            </a:r>
            <a:r>
              <a:rPr lang="en-US" sz="2000" dirty="0" err="1"/>
              <a:t>okulların</a:t>
            </a:r>
            <a:r>
              <a:rPr lang="en-US" sz="2000" dirty="0"/>
              <a:t> </a:t>
            </a:r>
            <a:r>
              <a:rPr lang="en-US" sz="2000" dirty="0" err="1"/>
              <a:t>rahatlıkla</a:t>
            </a:r>
            <a:r>
              <a:rPr lang="en-US" sz="2000" dirty="0"/>
              <a:t> </a:t>
            </a:r>
            <a:r>
              <a:rPr lang="en-US" sz="2000" dirty="0" err="1"/>
              <a:t>ulaşabileceği</a:t>
            </a:r>
            <a:r>
              <a:rPr lang="en-US" sz="2000" dirty="0"/>
              <a:t> </a:t>
            </a:r>
            <a:r>
              <a:rPr lang="en-US" sz="2000" dirty="0" err="1"/>
              <a:t>ve</a:t>
            </a:r>
            <a:r>
              <a:rPr lang="en-US" sz="2000" dirty="0"/>
              <a:t> </a:t>
            </a:r>
            <a:r>
              <a:rPr lang="en-US" sz="2000" dirty="0" err="1"/>
              <a:t>uygulayabileceği</a:t>
            </a:r>
            <a:r>
              <a:rPr lang="en-US" sz="2000" dirty="0"/>
              <a:t> </a:t>
            </a:r>
            <a:r>
              <a:rPr lang="en-US" sz="2000" dirty="0" err="1"/>
              <a:t>araçlar</a:t>
            </a:r>
            <a:r>
              <a:rPr lang="en-US" sz="2000" dirty="0"/>
              <a:t> </a:t>
            </a:r>
            <a:r>
              <a:rPr lang="en-US" sz="2000" dirty="0" err="1"/>
              <a:t>olarak</a:t>
            </a:r>
            <a:r>
              <a:rPr lang="en-US" sz="2000" dirty="0"/>
              <a:t> </a:t>
            </a:r>
            <a:r>
              <a:rPr lang="en-US" sz="2000" dirty="0" err="1"/>
              <a:t>hazırlanacak</a:t>
            </a:r>
            <a:r>
              <a:rPr lang="en-US" sz="2000" dirty="0"/>
              <a:t>. </a:t>
            </a:r>
            <a:r>
              <a:rPr lang="en-US" sz="2000" dirty="0" err="1"/>
              <a:t>Trafik</a:t>
            </a:r>
            <a:r>
              <a:rPr lang="en-US" sz="2000" dirty="0"/>
              <a:t> </a:t>
            </a:r>
            <a:r>
              <a:rPr lang="en-US" sz="2000" dirty="0" err="1"/>
              <a:t>eğitimi</a:t>
            </a:r>
            <a:r>
              <a:rPr lang="en-US" sz="2000" dirty="0"/>
              <a:t> </a:t>
            </a:r>
            <a:r>
              <a:rPr lang="en-US" sz="2000" dirty="0" err="1"/>
              <a:t>için</a:t>
            </a:r>
            <a:r>
              <a:rPr lang="en-US" sz="2000" dirty="0"/>
              <a:t> </a:t>
            </a:r>
            <a:r>
              <a:rPr lang="en-US" sz="2000" dirty="0" err="1"/>
              <a:t>okul</a:t>
            </a:r>
            <a:r>
              <a:rPr lang="en-US" sz="2000" dirty="0"/>
              <a:t> </a:t>
            </a:r>
            <a:r>
              <a:rPr lang="en-US" sz="2000" dirty="0" err="1"/>
              <a:t>aile</a:t>
            </a:r>
            <a:r>
              <a:rPr lang="en-US" sz="2000" dirty="0"/>
              <a:t> </a:t>
            </a:r>
            <a:r>
              <a:rPr lang="en-US" sz="2000" dirty="0" err="1"/>
              <a:t>birliği</a:t>
            </a:r>
            <a:r>
              <a:rPr lang="en-US" sz="2000" dirty="0"/>
              <a:t> </a:t>
            </a:r>
            <a:r>
              <a:rPr lang="en-US" sz="2000" dirty="0" err="1"/>
              <a:t>desteği</a:t>
            </a:r>
            <a:r>
              <a:rPr lang="en-US" sz="2000" dirty="0"/>
              <a:t> </a:t>
            </a:r>
            <a:r>
              <a:rPr lang="en-US" sz="2000" dirty="0" err="1"/>
              <a:t>ile</a:t>
            </a:r>
            <a:r>
              <a:rPr lang="en-US" sz="2000" dirty="0"/>
              <a:t> </a:t>
            </a:r>
            <a:r>
              <a:rPr lang="en-US" sz="2000" dirty="0" err="1"/>
              <a:t>öğretim</a:t>
            </a:r>
            <a:r>
              <a:rPr lang="en-US" sz="2000" dirty="0"/>
              <a:t> </a:t>
            </a:r>
            <a:r>
              <a:rPr lang="en-US" sz="2000" dirty="0" err="1"/>
              <a:t>programı</a:t>
            </a:r>
            <a:r>
              <a:rPr lang="en-US" sz="2000" dirty="0"/>
              <a:t> </a:t>
            </a:r>
            <a:r>
              <a:rPr lang="en-US" sz="2000" dirty="0" err="1"/>
              <a:t>dikkate</a:t>
            </a:r>
            <a:r>
              <a:rPr lang="en-US" sz="2000" dirty="0"/>
              <a:t> </a:t>
            </a:r>
            <a:r>
              <a:rPr lang="en-US" sz="2000" dirty="0" err="1"/>
              <a:t>alınarak</a:t>
            </a:r>
            <a:r>
              <a:rPr lang="en-US" sz="2000" dirty="0"/>
              <a:t>, </a:t>
            </a:r>
            <a:r>
              <a:rPr lang="en-US" sz="2000" dirty="0" err="1"/>
              <a:t>sınıf</a:t>
            </a:r>
            <a:r>
              <a:rPr lang="en-US" sz="2000" dirty="0"/>
              <a:t> </a:t>
            </a:r>
            <a:r>
              <a:rPr lang="en-US" sz="2000" dirty="0" err="1"/>
              <a:t>ortamından</a:t>
            </a:r>
            <a:r>
              <a:rPr lang="en-US" sz="2000" dirty="0"/>
              <a:t> </a:t>
            </a:r>
            <a:r>
              <a:rPr lang="en-US" sz="2000" dirty="0" err="1"/>
              <a:t>çıkılıp</a:t>
            </a:r>
            <a:r>
              <a:rPr lang="en-US" sz="2000" dirty="0"/>
              <a:t> </a:t>
            </a:r>
            <a:r>
              <a:rPr lang="en-US" sz="2000" dirty="0" err="1"/>
              <a:t>trafiğin</a:t>
            </a:r>
            <a:r>
              <a:rPr lang="en-US" sz="2000" dirty="0"/>
              <a:t> </a:t>
            </a:r>
            <a:r>
              <a:rPr lang="en-US" sz="2000" dirty="0" err="1"/>
              <a:t>içinde</a:t>
            </a:r>
            <a:r>
              <a:rPr lang="en-US" sz="2000" dirty="0"/>
              <a:t> </a:t>
            </a:r>
            <a:r>
              <a:rPr lang="en-US" sz="2000" dirty="0" err="1"/>
              <a:t>yaparak</a:t>
            </a:r>
            <a:r>
              <a:rPr lang="en-US" sz="2000" dirty="0"/>
              <a:t> </a:t>
            </a:r>
            <a:r>
              <a:rPr lang="en-US" sz="2000" dirty="0" err="1"/>
              <a:t>ve</a:t>
            </a:r>
            <a:r>
              <a:rPr lang="en-US" sz="2000" dirty="0"/>
              <a:t> </a:t>
            </a:r>
            <a:r>
              <a:rPr lang="en-US" sz="2000" dirty="0" err="1"/>
              <a:t>yaşayarak</a:t>
            </a:r>
            <a:r>
              <a:rPr lang="en-US" sz="2000" dirty="0"/>
              <a:t> </a:t>
            </a:r>
            <a:r>
              <a:rPr lang="en-US" sz="2000" dirty="0" err="1"/>
              <a:t>öğretilecek</a:t>
            </a:r>
            <a:r>
              <a:rPr lang="en-US" sz="2000" dirty="0"/>
              <a:t>.</a:t>
            </a:r>
          </a:p>
          <a:p>
            <a:pPr algn="just"/>
            <a:r>
              <a:rPr lang="en-US" sz="2000" dirty="0" err="1"/>
              <a:t>Mevcut</a:t>
            </a:r>
            <a:r>
              <a:rPr lang="en-US" sz="2000" dirty="0"/>
              <a:t> </a:t>
            </a:r>
            <a:r>
              <a:rPr lang="en-US" sz="2000" dirty="0" err="1"/>
              <a:t>veya</a:t>
            </a:r>
            <a:r>
              <a:rPr lang="en-US" sz="2000" dirty="0"/>
              <a:t> </a:t>
            </a:r>
            <a:r>
              <a:rPr lang="en-US" sz="2000" dirty="0" err="1"/>
              <a:t>yeni</a:t>
            </a:r>
            <a:r>
              <a:rPr lang="en-US" sz="2000" dirty="0"/>
              <a:t> </a:t>
            </a:r>
            <a:r>
              <a:rPr lang="en-US" sz="2000" dirty="0" err="1"/>
              <a:t>açılacak</a:t>
            </a:r>
            <a:r>
              <a:rPr lang="en-US" sz="2000" dirty="0"/>
              <a:t> </a:t>
            </a:r>
            <a:r>
              <a:rPr lang="en-US" sz="2000" dirty="0" err="1"/>
              <a:t>olan</a:t>
            </a:r>
            <a:r>
              <a:rPr lang="en-US" sz="2000" dirty="0"/>
              <a:t> </a:t>
            </a:r>
            <a:r>
              <a:rPr lang="en-US" sz="2000" dirty="0" err="1"/>
              <a:t>belirli</a:t>
            </a:r>
            <a:r>
              <a:rPr lang="en-US" sz="2000" dirty="0"/>
              <a:t> </a:t>
            </a:r>
            <a:r>
              <a:rPr lang="en-US" sz="2000" dirty="0" err="1"/>
              <a:t>bir</a:t>
            </a:r>
            <a:r>
              <a:rPr lang="en-US" sz="2000" dirty="0"/>
              <a:t> </a:t>
            </a:r>
            <a:r>
              <a:rPr lang="en-US" sz="2000" dirty="0" err="1"/>
              <a:t>metrekarenin</a:t>
            </a:r>
            <a:r>
              <a:rPr lang="en-US" sz="2000" dirty="0"/>
              <a:t> </a:t>
            </a:r>
            <a:r>
              <a:rPr lang="en-US" sz="2000" dirty="0" err="1"/>
              <a:t>üzerindeki</a:t>
            </a:r>
            <a:r>
              <a:rPr lang="en-US" sz="2000" dirty="0"/>
              <a:t> </a:t>
            </a:r>
            <a:r>
              <a:rPr lang="en-US" sz="2000" dirty="0" err="1"/>
              <a:t>resmi</a:t>
            </a:r>
            <a:r>
              <a:rPr lang="en-US" sz="2000" dirty="0"/>
              <a:t> </a:t>
            </a:r>
            <a:r>
              <a:rPr lang="en-US" sz="2000" dirty="0" err="1"/>
              <a:t>ve</a:t>
            </a:r>
            <a:r>
              <a:rPr lang="en-US" sz="2000" dirty="0"/>
              <a:t> </a:t>
            </a:r>
            <a:r>
              <a:rPr lang="en-US" sz="2000" dirty="0" err="1"/>
              <a:t>özel</a:t>
            </a:r>
            <a:r>
              <a:rPr lang="en-US" sz="2000" dirty="0"/>
              <a:t> </a:t>
            </a:r>
            <a:r>
              <a:rPr lang="en-US" sz="2000" dirty="0" err="1"/>
              <a:t>okul</a:t>
            </a:r>
            <a:r>
              <a:rPr lang="en-US" sz="2000" dirty="0"/>
              <a:t> </a:t>
            </a:r>
            <a:r>
              <a:rPr lang="en-US" sz="2000" dirty="0" err="1"/>
              <a:t>öncesi</a:t>
            </a:r>
            <a:r>
              <a:rPr lang="en-US" sz="2000" dirty="0"/>
              <a:t> </a:t>
            </a:r>
            <a:r>
              <a:rPr lang="en-US" sz="2000" dirty="0" err="1"/>
              <a:t>eğitim</a:t>
            </a:r>
            <a:r>
              <a:rPr lang="en-US" sz="2000" dirty="0"/>
              <a:t> </a:t>
            </a:r>
            <a:r>
              <a:rPr lang="en-US" sz="2000" dirty="0" err="1"/>
              <a:t>kurumlarında</a:t>
            </a:r>
            <a:r>
              <a:rPr lang="en-US" sz="2000" dirty="0"/>
              <a:t> </a:t>
            </a:r>
            <a:r>
              <a:rPr lang="en-US" sz="2000" dirty="0" err="1"/>
              <a:t>Çocuk</a:t>
            </a:r>
            <a:r>
              <a:rPr lang="en-US" sz="2000" dirty="0"/>
              <a:t> </a:t>
            </a:r>
            <a:r>
              <a:rPr lang="en-US" sz="2000" dirty="0" err="1"/>
              <a:t>Trafik</a:t>
            </a:r>
            <a:r>
              <a:rPr lang="en-US" sz="2000" dirty="0"/>
              <a:t> </a:t>
            </a:r>
            <a:r>
              <a:rPr lang="en-US" sz="2000" dirty="0" err="1"/>
              <a:t>Eğitim</a:t>
            </a:r>
            <a:r>
              <a:rPr lang="en-US" sz="2000" dirty="0"/>
              <a:t> </a:t>
            </a:r>
            <a:r>
              <a:rPr lang="en-US" sz="2000" dirty="0" err="1"/>
              <a:t>Parkları</a:t>
            </a:r>
            <a:r>
              <a:rPr lang="en-US" sz="2000" dirty="0"/>
              <a:t> </a:t>
            </a:r>
            <a:r>
              <a:rPr lang="en-US" sz="2000" dirty="0" err="1"/>
              <a:t>Yönetmeliği'nde</a:t>
            </a:r>
            <a:r>
              <a:rPr lang="en-US" sz="2000" dirty="0"/>
              <a:t> </a:t>
            </a:r>
            <a:r>
              <a:rPr lang="en-US" sz="2000" dirty="0" err="1"/>
              <a:t>belirlenen</a:t>
            </a:r>
            <a:r>
              <a:rPr lang="en-US" sz="2000" dirty="0"/>
              <a:t> </a:t>
            </a:r>
            <a:r>
              <a:rPr lang="en-US" sz="2000" dirty="0" err="1"/>
              <a:t>standartlarda</a:t>
            </a:r>
            <a:r>
              <a:rPr lang="en-US" sz="2000" dirty="0"/>
              <a:t> </a:t>
            </a:r>
            <a:r>
              <a:rPr lang="en-US" sz="2000" dirty="0" err="1"/>
              <a:t>çocuk</a:t>
            </a:r>
            <a:r>
              <a:rPr lang="en-US" sz="2000" dirty="0"/>
              <a:t> </a:t>
            </a:r>
            <a:r>
              <a:rPr lang="en-US" sz="2000" dirty="0" err="1"/>
              <a:t>trafik</a:t>
            </a:r>
            <a:r>
              <a:rPr lang="en-US" sz="2000" dirty="0"/>
              <a:t> </a:t>
            </a:r>
            <a:r>
              <a:rPr lang="en-US" sz="2000" dirty="0" err="1"/>
              <a:t>eğitim</a:t>
            </a:r>
            <a:r>
              <a:rPr lang="en-US" sz="2000" dirty="0"/>
              <a:t> </a:t>
            </a:r>
            <a:r>
              <a:rPr lang="en-US" sz="2000" dirty="0" err="1"/>
              <a:t>parkı</a:t>
            </a:r>
            <a:r>
              <a:rPr lang="en-US" sz="2000" dirty="0"/>
              <a:t> </a:t>
            </a:r>
            <a:r>
              <a:rPr lang="en-US" sz="2000" dirty="0" err="1"/>
              <a:t>yapılması</a:t>
            </a:r>
            <a:r>
              <a:rPr lang="en-US" sz="2000" dirty="0"/>
              <a:t>, </a:t>
            </a:r>
            <a:r>
              <a:rPr lang="en-US" sz="2000" dirty="0" err="1"/>
              <a:t>bunun</a:t>
            </a:r>
            <a:r>
              <a:rPr lang="en-US" sz="2000" dirty="0"/>
              <a:t> </a:t>
            </a:r>
            <a:r>
              <a:rPr lang="en-US" sz="2000" dirty="0" err="1"/>
              <a:t>mümkün</a:t>
            </a:r>
            <a:r>
              <a:rPr lang="en-US" sz="2000" dirty="0"/>
              <a:t> </a:t>
            </a:r>
            <a:r>
              <a:rPr lang="en-US" sz="2000" dirty="0" err="1"/>
              <a:t>olmaması</a:t>
            </a:r>
            <a:r>
              <a:rPr lang="en-US" sz="2000" dirty="0"/>
              <a:t> </a:t>
            </a:r>
            <a:r>
              <a:rPr lang="en-US" sz="2000" dirty="0" err="1"/>
              <a:t>halinde</a:t>
            </a:r>
            <a:r>
              <a:rPr lang="en-US" sz="2000" dirty="0"/>
              <a:t> </a:t>
            </a:r>
            <a:r>
              <a:rPr lang="en-US" sz="2000" dirty="0" err="1"/>
              <a:t>parkın</a:t>
            </a:r>
            <a:r>
              <a:rPr lang="en-US" sz="2000" dirty="0"/>
              <a:t> </a:t>
            </a:r>
            <a:r>
              <a:rPr lang="en-US" sz="2000" dirty="0" err="1"/>
              <a:t>minyatürünün</a:t>
            </a:r>
            <a:r>
              <a:rPr lang="en-US" sz="2000" dirty="0"/>
              <a:t> </a:t>
            </a:r>
            <a:r>
              <a:rPr lang="en-US" sz="2000" dirty="0" err="1"/>
              <a:t>yapılması</a:t>
            </a:r>
            <a:r>
              <a:rPr lang="en-US" sz="2000" dirty="0"/>
              <a:t> </a:t>
            </a:r>
            <a:r>
              <a:rPr lang="en-US" sz="2000" dirty="0" err="1"/>
              <a:t>sağlanacak</a:t>
            </a:r>
            <a:r>
              <a:rPr lang="en-US" sz="2000" dirty="0"/>
              <a:t>.</a:t>
            </a:r>
          </a:p>
          <a:p>
            <a:pPr algn="just"/>
            <a:r>
              <a:rPr lang="en-US" sz="2000" dirty="0" err="1"/>
              <a:t>Milli</a:t>
            </a:r>
            <a:r>
              <a:rPr lang="en-US" sz="2000" dirty="0"/>
              <a:t> </a:t>
            </a:r>
            <a:r>
              <a:rPr lang="en-US" sz="2000" dirty="0" err="1"/>
              <a:t>Eğitim</a:t>
            </a:r>
            <a:r>
              <a:rPr lang="en-US" sz="2000" dirty="0"/>
              <a:t> </a:t>
            </a:r>
            <a:r>
              <a:rPr lang="en-US" sz="2000" dirty="0" err="1"/>
              <a:t>Bakanlığına</a:t>
            </a:r>
            <a:r>
              <a:rPr lang="en-US" sz="2000" dirty="0"/>
              <a:t> </a:t>
            </a:r>
            <a:r>
              <a:rPr lang="en-US" sz="2000" dirty="0" err="1"/>
              <a:t>bağlı</a:t>
            </a:r>
            <a:r>
              <a:rPr lang="en-US" sz="2000" dirty="0"/>
              <a:t> </a:t>
            </a:r>
            <a:r>
              <a:rPr lang="en-US" sz="2000" dirty="0" err="1"/>
              <a:t>resmi</a:t>
            </a:r>
            <a:r>
              <a:rPr lang="en-US" sz="2000" dirty="0"/>
              <a:t> </a:t>
            </a:r>
            <a:r>
              <a:rPr lang="en-US" sz="2000" dirty="0" err="1"/>
              <a:t>ve</a:t>
            </a:r>
            <a:r>
              <a:rPr lang="en-US" sz="2000" dirty="0"/>
              <a:t> </a:t>
            </a:r>
            <a:r>
              <a:rPr lang="en-US" sz="2000" dirty="0" err="1"/>
              <a:t>özel</a:t>
            </a:r>
            <a:r>
              <a:rPr lang="en-US" sz="2000" dirty="0"/>
              <a:t> </a:t>
            </a:r>
            <a:r>
              <a:rPr lang="en-US" sz="2000" dirty="0" err="1"/>
              <a:t>okul</a:t>
            </a:r>
            <a:r>
              <a:rPr lang="en-US" sz="2000" dirty="0"/>
              <a:t> </a:t>
            </a:r>
            <a:r>
              <a:rPr lang="en-US" sz="2000" dirty="0" err="1"/>
              <a:t>öncesi</a:t>
            </a:r>
            <a:r>
              <a:rPr lang="en-US" sz="2000" dirty="0"/>
              <a:t>, </a:t>
            </a:r>
            <a:r>
              <a:rPr lang="en-US" sz="2000" dirty="0" err="1"/>
              <a:t>ilkokul</a:t>
            </a:r>
            <a:r>
              <a:rPr lang="en-US" sz="2000" dirty="0"/>
              <a:t> </a:t>
            </a:r>
            <a:r>
              <a:rPr lang="en-US" sz="2000" dirty="0" err="1"/>
              <a:t>ve</a:t>
            </a:r>
            <a:r>
              <a:rPr lang="en-US" sz="2000" dirty="0"/>
              <a:t> </a:t>
            </a:r>
            <a:r>
              <a:rPr lang="en-US" sz="2000" dirty="0" err="1"/>
              <a:t>ortaokul</a:t>
            </a:r>
            <a:r>
              <a:rPr lang="en-US" sz="2000" dirty="0"/>
              <a:t> </a:t>
            </a:r>
            <a:r>
              <a:rPr lang="en-US" sz="2000" dirty="0" err="1"/>
              <a:t>öğrencileri</a:t>
            </a:r>
            <a:r>
              <a:rPr lang="en-US" sz="2000" dirty="0"/>
              <a:t> </a:t>
            </a:r>
            <a:r>
              <a:rPr lang="en-US" sz="2000" dirty="0" err="1"/>
              <a:t>uygulamalı</a:t>
            </a:r>
            <a:r>
              <a:rPr lang="en-US" sz="2000" dirty="0"/>
              <a:t> </a:t>
            </a:r>
            <a:r>
              <a:rPr lang="en-US" sz="2000" dirty="0" err="1"/>
              <a:t>trafik</a:t>
            </a:r>
            <a:r>
              <a:rPr lang="en-US" sz="2000" dirty="0"/>
              <a:t> </a:t>
            </a:r>
            <a:r>
              <a:rPr lang="en-US" sz="2000" dirty="0" err="1"/>
              <a:t>eğitimi</a:t>
            </a:r>
            <a:r>
              <a:rPr lang="en-US" sz="2000" dirty="0"/>
              <a:t> </a:t>
            </a:r>
            <a:r>
              <a:rPr lang="en-US" sz="2000" dirty="0" err="1"/>
              <a:t>için</a:t>
            </a:r>
            <a:r>
              <a:rPr lang="en-US" sz="2000" dirty="0"/>
              <a:t> </a:t>
            </a:r>
            <a:r>
              <a:rPr lang="en-US" sz="2000" dirty="0" err="1"/>
              <a:t>yıl</a:t>
            </a:r>
            <a:r>
              <a:rPr lang="en-US" sz="2000" dirty="0"/>
              <a:t> </a:t>
            </a:r>
            <a:r>
              <a:rPr lang="en-US" sz="2000" dirty="0" err="1"/>
              <a:t>içinde</a:t>
            </a:r>
            <a:r>
              <a:rPr lang="en-US" sz="2000" dirty="0"/>
              <a:t> </a:t>
            </a:r>
            <a:r>
              <a:rPr lang="en-US" sz="2000" dirty="0" err="1"/>
              <a:t>çocuk</a:t>
            </a:r>
            <a:r>
              <a:rPr lang="en-US" sz="2000" dirty="0"/>
              <a:t> </a:t>
            </a:r>
            <a:r>
              <a:rPr lang="en-US" sz="2000" dirty="0" err="1"/>
              <a:t>trafik</a:t>
            </a:r>
            <a:r>
              <a:rPr lang="en-US" sz="2000" dirty="0"/>
              <a:t> </a:t>
            </a:r>
            <a:r>
              <a:rPr lang="en-US" sz="2000" dirty="0" err="1"/>
              <a:t>eğitim</a:t>
            </a:r>
            <a:r>
              <a:rPr lang="en-US" sz="2000" dirty="0"/>
              <a:t> </a:t>
            </a:r>
            <a:r>
              <a:rPr lang="en-US" sz="2000" dirty="0" err="1"/>
              <a:t>parklarında</a:t>
            </a:r>
            <a:r>
              <a:rPr lang="en-US" sz="2000" dirty="0"/>
              <a:t> </a:t>
            </a:r>
            <a:r>
              <a:rPr lang="en-US" sz="2000" dirty="0" err="1"/>
              <a:t>belirli</a:t>
            </a:r>
            <a:r>
              <a:rPr lang="en-US" sz="2000" dirty="0"/>
              <a:t> </a:t>
            </a:r>
            <a:r>
              <a:rPr lang="en-US" sz="2000" dirty="0" err="1"/>
              <a:t>bir</a:t>
            </a:r>
            <a:r>
              <a:rPr lang="en-US" sz="2000" dirty="0"/>
              <a:t> </a:t>
            </a:r>
            <a:r>
              <a:rPr lang="en-US" sz="2000" dirty="0" err="1"/>
              <a:t>takvime</a:t>
            </a:r>
            <a:r>
              <a:rPr lang="en-US" sz="2000" dirty="0"/>
              <a:t> </a:t>
            </a:r>
            <a:r>
              <a:rPr lang="en-US" sz="2000" dirty="0" err="1"/>
              <a:t>göre</a:t>
            </a:r>
            <a:r>
              <a:rPr lang="en-US" sz="2000" dirty="0"/>
              <a:t> </a:t>
            </a:r>
            <a:r>
              <a:rPr lang="en-US" sz="2000" dirty="0" err="1"/>
              <a:t>uygulamalı</a:t>
            </a:r>
            <a:r>
              <a:rPr lang="en-US" sz="2000" dirty="0"/>
              <a:t> </a:t>
            </a:r>
            <a:r>
              <a:rPr lang="en-US" sz="2000" dirty="0" err="1"/>
              <a:t>eğitimden</a:t>
            </a:r>
            <a:r>
              <a:rPr lang="en-US" sz="2000" dirty="0"/>
              <a:t> </a:t>
            </a:r>
            <a:r>
              <a:rPr lang="en-US" sz="2000" dirty="0" err="1"/>
              <a:t>geçirilecek</a:t>
            </a:r>
            <a:r>
              <a:rPr lang="en-US" sz="2000" dirty="0"/>
              <a:t>.</a:t>
            </a:r>
          </a:p>
          <a:p>
            <a:pPr algn="just"/>
            <a:r>
              <a:rPr lang="en-US" sz="2000" dirty="0" err="1"/>
              <a:t>Sürücü</a:t>
            </a:r>
            <a:r>
              <a:rPr lang="en-US" sz="2000" dirty="0"/>
              <a:t> </a:t>
            </a:r>
            <a:r>
              <a:rPr lang="en-US" sz="2000" dirty="0" err="1"/>
              <a:t>ve</a:t>
            </a:r>
            <a:r>
              <a:rPr lang="en-US" sz="2000" dirty="0"/>
              <a:t> </a:t>
            </a:r>
            <a:r>
              <a:rPr lang="en-US" sz="2000" dirty="0" err="1"/>
              <a:t>yayalara</a:t>
            </a:r>
            <a:r>
              <a:rPr lang="en-US" sz="2000" dirty="0"/>
              <a:t>, </a:t>
            </a:r>
            <a:r>
              <a:rPr lang="en-US" sz="2000" dirty="0" err="1"/>
              <a:t>engelliler</a:t>
            </a:r>
            <a:r>
              <a:rPr lang="en-US" sz="2000" dirty="0"/>
              <a:t> </a:t>
            </a:r>
            <a:r>
              <a:rPr lang="en-US" sz="2000" dirty="0" err="1"/>
              <a:t>başta</a:t>
            </a:r>
            <a:r>
              <a:rPr lang="en-US" sz="2000" dirty="0"/>
              <a:t> </a:t>
            </a:r>
            <a:r>
              <a:rPr lang="en-US" sz="2000" dirty="0" err="1"/>
              <a:t>olmak</a:t>
            </a:r>
            <a:r>
              <a:rPr lang="en-US" sz="2000" dirty="0"/>
              <a:t> </a:t>
            </a:r>
            <a:r>
              <a:rPr lang="en-US" sz="2000" dirty="0" err="1"/>
              <a:t>üzere</a:t>
            </a:r>
            <a:r>
              <a:rPr lang="en-US" sz="2000" dirty="0"/>
              <a:t> </a:t>
            </a:r>
            <a:r>
              <a:rPr lang="en-US" sz="2000" dirty="0" err="1"/>
              <a:t>hareket</a:t>
            </a:r>
            <a:r>
              <a:rPr lang="en-US" sz="2000" dirty="0"/>
              <a:t> </a:t>
            </a:r>
            <a:r>
              <a:rPr lang="en-US" sz="2000" dirty="0" err="1"/>
              <a:t>kısıtlılığına</a:t>
            </a:r>
            <a:r>
              <a:rPr lang="en-US" sz="2000" dirty="0"/>
              <a:t> </a:t>
            </a:r>
            <a:r>
              <a:rPr lang="en-US" sz="2000" dirty="0" err="1"/>
              <a:t>sahip</a:t>
            </a:r>
            <a:r>
              <a:rPr lang="en-US" sz="2000" dirty="0"/>
              <a:t> </a:t>
            </a:r>
            <a:r>
              <a:rPr lang="en-US" sz="2000" dirty="0" err="1"/>
              <a:t>bireylerin</a:t>
            </a:r>
            <a:r>
              <a:rPr lang="en-US" sz="2000" dirty="0"/>
              <a:t> </a:t>
            </a:r>
            <a:r>
              <a:rPr lang="en-US" sz="2000" dirty="0" err="1"/>
              <a:t>erişebilirliğinin</a:t>
            </a:r>
            <a:r>
              <a:rPr lang="en-US" sz="2000" dirty="0"/>
              <a:t> </a:t>
            </a:r>
            <a:r>
              <a:rPr lang="en-US" sz="2000" dirty="0" err="1"/>
              <a:t>önündeki</a:t>
            </a:r>
            <a:r>
              <a:rPr lang="en-US" sz="2000" dirty="0"/>
              <a:t> </a:t>
            </a:r>
            <a:r>
              <a:rPr lang="en-US" sz="2000" dirty="0" err="1"/>
              <a:t>engellerin</a:t>
            </a:r>
            <a:r>
              <a:rPr lang="en-US" sz="2000" dirty="0"/>
              <a:t> </a:t>
            </a:r>
            <a:r>
              <a:rPr lang="en-US" sz="2000" dirty="0" err="1"/>
              <a:t>tanıtılması</a:t>
            </a:r>
            <a:r>
              <a:rPr lang="en-US" sz="2000" dirty="0"/>
              <a:t> </a:t>
            </a:r>
            <a:r>
              <a:rPr lang="en-US" sz="2000" dirty="0" err="1"/>
              <a:t>gibi</a:t>
            </a:r>
            <a:r>
              <a:rPr lang="en-US" sz="2000" dirty="0"/>
              <a:t> </a:t>
            </a:r>
            <a:r>
              <a:rPr lang="en-US" sz="2000" dirty="0" err="1"/>
              <a:t>konularda</a:t>
            </a:r>
            <a:r>
              <a:rPr lang="en-US" sz="2000" dirty="0"/>
              <a:t> </a:t>
            </a:r>
            <a:r>
              <a:rPr lang="en-US" sz="2000" dirty="0" err="1"/>
              <a:t>bilgilendirme</a:t>
            </a:r>
            <a:r>
              <a:rPr lang="en-US" sz="2000" dirty="0"/>
              <a:t> </a:t>
            </a:r>
            <a:r>
              <a:rPr lang="en-US" sz="2000" dirty="0" err="1"/>
              <a:t>eğitimleri</a:t>
            </a:r>
            <a:r>
              <a:rPr lang="en-US" sz="2000" dirty="0"/>
              <a:t> </a:t>
            </a:r>
            <a:r>
              <a:rPr lang="en-US" sz="2000" dirty="0" err="1"/>
              <a:t>verilecek</a:t>
            </a:r>
            <a:r>
              <a:rPr lang="en-US" sz="2000" dirty="0"/>
              <a:t> </a:t>
            </a:r>
            <a:r>
              <a:rPr lang="en-US" sz="2000" dirty="0" err="1"/>
              <a:t>ve</a:t>
            </a:r>
            <a:r>
              <a:rPr lang="en-US" sz="2000" dirty="0"/>
              <a:t> </a:t>
            </a:r>
            <a:r>
              <a:rPr lang="en-US" sz="2000" dirty="0" err="1"/>
              <a:t>engellilere</a:t>
            </a:r>
            <a:r>
              <a:rPr lang="en-US" sz="2000" dirty="0"/>
              <a:t> </a:t>
            </a:r>
            <a:r>
              <a:rPr lang="en-US" sz="2000" dirty="0" err="1"/>
              <a:t>refakat</a:t>
            </a:r>
            <a:r>
              <a:rPr lang="en-US" sz="2000" dirty="0"/>
              <a:t> </a:t>
            </a:r>
            <a:r>
              <a:rPr lang="en-US" sz="2000" dirty="0" err="1"/>
              <a:t>edecek</a:t>
            </a:r>
            <a:r>
              <a:rPr lang="en-US" sz="2000" dirty="0"/>
              <a:t> </a:t>
            </a:r>
            <a:r>
              <a:rPr lang="en-US" sz="2000" dirty="0" err="1"/>
              <a:t>kişilere</a:t>
            </a:r>
            <a:r>
              <a:rPr lang="en-US" sz="2000" dirty="0"/>
              <a:t> de </a:t>
            </a:r>
            <a:r>
              <a:rPr lang="en-US" sz="2000" dirty="0" err="1"/>
              <a:t>eğitimler</a:t>
            </a:r>
            <a:r>
              <a:rPr lang="en-US" sz="2000" dirty="0"/>
              <a:t> </a:t>
            </a:r>
            <a:r>
              <a:rPr lang="en-US" sz="2000" dirty="0" err="1"/>
              <a:t>düzenlenecek</a:t>
            </a:r>
            <a:r>
              <a:rPr lang="en-US" sz="2000" dirty="0"/>
              <a:t>.</a:t>
            </a:r>
          </a:p>
          <a:p>
            <a:pPr algn="just"/>
            <a:r>
              <a:rPr lang="en-US" sz="2000" dirty="0" err="1"/>
              <a:t>Üç</a:t>
            </a:r>
            <a:r>
              <a:rPr lang="en-US" sz="2000" dirty="0"/>
              <a:t> </a:t>
            </a:r>
            <a:r>
              <a:rPr lang="en-US" sz="2000" dirty="0" err="1"/>
              <a:t>boyutlu</a:t>
            </a:r>
            <a:r>
              <a:rPr lang="en-US" sz="2000" dirty="0"/>
              <a:t> (3D) </a:t>
            </a:r>
            <a:r>
              <a:rPr lang="en-US" sz="2000" dirty="0" err="1"/>
              <a:t>animasyonlar</a:t>
            </a:r>
            <a:r>
              <a:rPr lang="en-US" sz="2000" dirty="0"/>
              <a:t>, </a:t>
            </a:r>
            <a:r>
              <a:rPr lang="en-US" sz="2000" dirty="0" err="1"/>
              <a:t>görseller</a:t>
            </a:r>
            <a:r>
              <a:rPr lang="en-US" sz="2000" dirty="0"/>
              <a:t>, MOBESE </a:t>
            </a:r>
            <a:r>
              <a:rPr lang="en-US" sz="2000" dirty="0" err="1"/>
              <a:t>kayıtları</a:t>
            </a:r>
            <a:r>
              <a:rPr lang="en-US" sz="2000" dirty="0"/>
              <a:t> </a:t>
            </a:r>
            <a:r>
              <a:rPr lang="en-US" sz="2000" dirty="0" err="1"/>
              <a:t>aracılığıyla</a:t>
            </a:r>
            <a:r>
              <a:rPr lang="en-US" sz="2000" dirty="0"/>
              <a:t> </a:t>
            </a:r>
            <a:r>
              <a:rPr lang="en-US" sz="2000" dirty="0" err="1"/>
              <a:t>kaza</a:t>
            </a:r>
            <a:r>
              <a:rPr lang="en-US" sz="2000" dirty="0"/>
              <a:t> </a:t>
            </a:r>
            <a:r>
              <a:rPr lang="en-US" sz="2000" dirty="0" err="1"/>
              <a:t>anları</a:t>
            </a:r>
            <a:r>
              <a:rPr lang="en-US" sz="2000" dirty="0"/>
              <a:t> </a:t>
            </a:r>
            <a:r>
              <a:rPr lang="en-US" sz="2000" dirty="0" err="1"/>
              <a:t>ve</a:t>
            </a:r>
            <a:r>
              <a:rPr lang="en-US" sz="2000" dirty="0"/>
              <a:t> </a:t>
            </a:r>
            <a:r>
              <a:rPr lang="en-US" sz="2000" dirty="0" err="1"/>
              <a:t>trafikteki</a:t>
            </a:r>
            <a:r>
              <a:rPr lang="en-US" sz="2000" dirty="0"/>
              <a:t> </a:t>
            </a:r>
            <a:r>
              <a:rPr lang="en-US" sz="2000" dirty="0" err="1"/>
              <a:t>örnek</a:t>
            </a:r>
            <a:r>
              <a:rPr lang="en-US" sz="2000" dirty="0"/>
              <a:t> </a:t>
            </a:r>
            <a:r>
              <a:rPr lang="en-US" sz="2000" dirty="0" err="1"/>
              <a:t>davranışlar</a:t>
            </a:r>
            <a:r>
              <a:rPr lang="en-US" sz="2000" dirty="0"/>
              <a:t>, </a:t>
            </a:r>
            <a:r>
              <a:rPr lang="en-US" sz="2000" dirty="0" err="1"/>
              <a:t>sinema</a:t>
            </a:r>
            <a:r>
              <a:rPr lang="en-US" sz="2000" dirty="0"/>
              <a:t> </a:t>
            </a:r>
            <a:r>
              <a:rPr lang="en-US" sz="2000" dirty="0" err="1"/>
              <a:t>salonlarında</a:t>
            </a:r>
            <a:r>
              <a:rPr lang="en-US" sz="2000" dirty="0"/>
              <a:t> </a:t>
            </a:r>
            <a:r>
              <a:rPr lang="en-US" sz="2000" dirty="0" err="1"/>
              <a:t>ücretsiz</a:t>
            </a:r>
            <a:r>
              <a:rPr lang="en-US" sz="2000" dirty="0"/>
              <a:t> </a:t>
            </a:r>
            <a:r>
              <a:rPr lang="en-US" sz="2000" dirty="0" err="1"/>
              <a:t>izletilecek</a:t>
            </a:r>
            <a:r>
              <a:rPr lang="en-US" sz="2000" dirty="0"/>
              <a:t>. </a:t>
            </a:r>
            <a:r>
              <a:rPr lang="en-US" sz="2000" dirty="0" err="1"/>
              <a:t>Böylece</a:t>
            </a:r>
            <a:r>
              <a:rPr lang="en-US" sz="2000" dirty="0"/>
              <a:t> </a:t>
            </a:r>
            <a:r>
              <a:rPr lang="en-US" sz="2000" dirty="0" err="1"/>
              <a:t>insanların</a:t>
            </a:r>
            <a:r>
              <a:rPr lang="en-US" sz="2000" dirty="0"/>
              <a:t> </a:t>
            </a:r>
            <a:r>
              <a:rPr lang="en-US" sz="2000" dirty="0" err="1"/>
              <a:t>günlük</a:t>
            </a:r>
            <a:r>
              <a:rPr lang="en-US" sz="2000" dirty="0"/>
              <a:t> </a:t>
            </a:r>
            <a:r>
              <a:rPr lang="en-US" sz="2000" dirty="0" err="1"/>
              <a:t>yaşantı</a:t>
            </a:r>
            <a:r>
              <a:rPr lang="en-US" sz="2000" dirty="0"/>
              <a:t> </a:t>
            </a:r>
            <a:r>
              <a:rPr lang="en-US" sz="2000" dirty="0" err="1"/>
              <a:t>içinde</a:t>
            </a:r>
            <a:r>
              <a:rPr lang="en-US" sz="2000" dirty="0"/>
              <a:t> </a:t>
            </a:r>
            <a:r>
              <a:rPr lang="en-US" sz="2000" dirty="0" err="1"/>
              <a:t>trafik</a:t>
            </a:r>
            <a:r>
              <a:rPr lang="en-US" sz="2000" dirty="0"/>
              <a:t> </a:t>
            </a:r>
            <a:r>
              <a:rPr lang="en-US" sz="2000" dirty="0" err="1"/>
              <a:t>eğitimine</a:t>
            </a:r>
            <a:r>
              <a:rPr lang="en-US" sz="2000" dirty="0"/>
              <a:t> </a:t>
            </a:r>
            <a:r>
              <a:rPr lang="en-US" sz="2000" dirty="0" err="1"/>
              <a:t>tabi</a:t>
            </a:r>
            <a:r>
              <a:rPr lang="en-US" sz="2000" dirty="0"/>
              <a:t> </a:t>
            </a:r>
            <a:r>
              <a:rPr lang="en-US" sz="2000" dirty="0" err="1"/>
              <a:t>tutulması</a:t>
            </a:r>
            <a:r>
              <a:rPr lang="en-US" sz="2000" dirty="0"/>
              <a:t>, </a:t>
            </a:r>
            <a:r>
              <a:rPr lang="en-US" sz="2000" dirty="0" err="1"/>
              <a:t>trafik</a:t>
            </a:r>
            <a:r>
              <a:rPr lang="en-US" sz="2000" dirty="0"/>
              <a:t> </a:t>
            </a:r>
            <a:r>
              <a:rPr lang="en-US" sz="2000" dirty="0" err="1"/>
              <a:t>kurallarının</a:t>
            </a:r>
            <a:r>
              <a:rPr lang="en-US" sz="2000" dirty="0"/>
              <a:t> </a:t>
            </a:r>
            <a:r>
              <a:rPr lang="en-US" sz="2000" dirty="0" err="1"/>
              <a:t>önemi</a:t>
            </a:r>
            <a:r>
              <a:rPr lang="en-US" sz="2000" dirty="0"/>
              <a:t> </a:t>
            </a:r>
            <a:r>
              <a:rPr lang="en-US" sz="2000" dirty="0" err="1"/>
              <a:t>ile</a:t>
            </a:r>
            <a:r>
              <a:rPr lang="en-US" sz="2000" dirty="0"/>
              <a:t> </a:t>
            </a:r>
            <a:r>
              <a:rPr lang="en-US" sz="2000" dirty="0" err="1"/>
              <a:t>ilgili</a:t>
            </a:r>
            <a:r>
              <a:rPr lang="en-US" sz="2000" dirty="0"/>
              <a:t> </a:t>
            </a:r>
            <a:r>
              <a:rPr lang="en-US" sz="2000" dirty="0" err="1"/>
              <a:t>bilinç</a:t>
            </a:r>
            <a:r>
              <a:rPr lang="en-US" sz="2000" dirty="0"/>
              <a:t> </a:t>
            </a:r>
            <a:r>
              <a:rPr lang="en-US" sz="2000" dirty="0" err="1"/>
              <a:t>altına</a:t>
            </a:r>
            <a:r>
              <a:rPr lang="en-US" sz="2000" dirty="0"/>
              <a:t> </a:t>
            </a:r>
            <a:r>
              <a:rPr lang="en-US" sz="2000" dirty="0" err="1"/>
              <a:t>önemli</a:t>
            </a:r>
            <a:r>
              <a:rPr lang="en-US" sz="2000" dirty="0"/>
              <a:t> </a:t>
            </a:r>
            <a:r>
              <a:rPr lang="en-US" sz="2000" dirty="0" err="1"/>
              <a:t>mesajların</a:t>
            </a:r>
            <a:r>
              <a:rPr lang="en-US" sz="2000" dirty="0"/>
              <a:t> </a:t>
            </a:r>
            <a:r>
              <a:rPr lang="en-US" sz="2000" dirty="0" err="1"/>
              <a:t>verilmesi</a:t>
            </a:r>
            <a:r>
              <a:rPr lang="en-US" sz="2000" dirty="0"/>
              <a:t> </a:t>
            </a:r>
            <a:r>
              <a:rPr lang="en-US" sz="2000" dirty="0" err="1"/>
              <a:t>sağlanacak</a:t>
            </a:r>
            <a:r>
              <a:rPr lang="en-US" sz="2000" dirty="0"/>
              <a:t>.</a:t>
            </a:r>
          </a:p>
          <a:p>
            <a:pPr algn="just"/>
            <a:r>
              <a:rPr lang="en-US" sz="2000" dirty="0" err="1"/>
              <a:t>Vatandaş</a:t>
            </a:r>
            <a:r>
              <a:rPr lang="en-US" sz="2000" dirty="0"/>
              <a:t> </a:t>
            </a:r>
            <a:r>
              <a:rPr lang="en-US" sz="2000" dirty="0" err="1"/>
              <a:t>ihbar</a:t>
            </a:r>
            <a:r>
              <a:rPr lang="en-US" sz="2000" dirty="0"/>
              <a:t> </a:t>
            </a:r>
            <a:r>
              <a:rPr lang="en-US" sz="2000" dirty="0" err="1"/>
              <a:t>hattı</a:t>
            </a:r>
            <a:r>
              <a:rPr lang="en-US" sz="2000" dirty="0"/>
              <a:t> </a:t>
            </a:r>
            <a:r>
              <a:rPr lang="en-US" sz="2000" dirty="0" err="1"/>
              <a:t>kurularak</a:t>
            </a:r>
            <a:r>
              <a:rPr lang="en-US" sz="2000" dirty="0"/>
              <a:t>, </a:t>
            </a:r>
            <a:r>
              <a:rPr lang="en-US" sz="2000" dirty="0" err="1"/>
              <a:t>trafikte</a:t>
            </a:r>
            <a:r>
              <a:rPr lang="en-US" sz="2000" dirty="0"/>
              <a:t> </a:t>
            </a:r>
            <a:r>
              <a:rPr lang="en-US" sz="2000" dirty="0" err="1"/>
              <a:t>kural</a:t>
            </a:r>
            <a:r>
              <a:rPr lang="en-US" sz="2000" dirty="0"/>
              <a:t> </a:t>
            </a:r>
            <a:r>
              <a:rPr lang="en-US" sz="2000" dirty="0" err="1"/>
              <a:t>dışı</a:t>
            </a:r>
            <a:r>
              <a:rPr lang="en-US" sz="2000" dirty="0"/>
              <a:t> </a:t>
            </a:r>
            <a:r>
              <a:rPr lang="en-US" sz="2000" dirty="0" err="1"/>
              <a:t>davranış</a:t>
            </a:r>
            <a:r>
              <a:rPr lang="en-US" sz="2000" dirty="0"/>
              <a:t> </a:t>
            </a:r>
            <a:r>
              <a:rPr lang="en-US" sz="2000" dirty="0" err="1"/>
              <a:t>sergileyen</a:t>
            </a:r>
            <a:r>
              <a:rPr lang="en-US" sz="2000" dirty="0"/>
              <a:t> </a:t>
            </a:r>
            <a:r>
              <a:rPr lang="en-US" sz="2000" dirty="0" err="1"/>
              <a:t>kişilerin</a:t>
            </a:r>
            <a:r>
              <a:rPr lang="en-US" sz="2000" dirty="0"/>
              <a:t> </a:t>
            </a:r>
            <a:r>
              <a:rPr lang="en-US" sz="2000" dirty="0" err="1"/>
              <a:t>ihbar</a:t>
            </a:r>
            <a:r>
              <a:rPr lang="en-US" sz="2000" dirty="0"/>
              <a:t> </a:t>
            </a:r>
            <a:r>
              <a:rPr lang="en-US" sz="2000" dirty="0" err="1"/>
              <a:t>edilmesinin</a:t>
            </a:r>
            <a:r>
              <a:rPr lang="en-US" sz="2000" dirty="0"/>
              <a:t> </a:t>
            </a:r>
            <a:r>
              <a:rPr lang="en-US" sz="2000" dirty="0" err="1"/>
              <a:t>sağlanması</a:t>
            </a:r>
            <a:r>
              <a:rPr lang="en-US" sz="2000" dirty="0"/>
              <a:t> </a:t>
            </a:r>
            <a:r>
              <a:rPr lang="en-US" sz="2000" dirty="0" err="1"/>
              <a:t>yönünde</a:t>
            </a:r>
            <a:r>
              <a:rPr lang="en-US" sz="2000" dirty="0"/>
              <a:t> </a:t>
            </a:r>
            <a:r>
              <a:rPr lang="en-US" sz="2000" dirty="0" err="1"/>
              <a:t>halkın</a:t>
            </a:r>
            <a:r>
              <a:rPr lang="en-US" sz="2000" dirty="0"/>
              <a:t> </a:t>
            </a:r>
            <a:r>
              <a:rPr lang="en-US" sz="2000" dirty="0" err="1"/>
              <a:t>bilinçlendirilmesi</a:t>
            </a:r>
            <a:r>
              <a:rPr lang="en-US" sz="2000" dirty="0"/>
              <a:t> </a:t>
            </a:r>
            <a:r>
              <a:rPr lang="en-US" sz="2000" dirty="0" err="1"/>
              <a:t>için</a:t>
            </a:r>
            <a:r>
              <a:rPr lang="en-US" sz="2000" dirty="0"/>
              <a:t> </a:t>
            </a:r>
            <a:r>
              <a:rPr lang="en-US" sz="2000" dirty="0" err="1"/>
              <a:t>gerekli</a:t>
            </a:r>
            <a:r>
              <a:rPr lang="en-US" sz="2000" dirty="0"/>
              <a:t> </a:t>
            </a:r>
            <a:r>
              <a:rPr lang="en-US" sz="2000" dirty="0" err="1"/>
              <a:t>çalışmalar</a:t>
            </a:r>
            <a:r>
              <a:rPr lang="en-US" sz="2000" dirty="0"/>
              <a:t> </a:t>
            </a:r>
            <a:r>
              <a:rPr lang="en-US" sz="2000" dirty="0" err="1"/>
              <a:t>yapılacak</a:t>
            </a:r>
            <a:r>
              <a:rPr lang="en-US" sz="2000" dirty="0"/>
              <a:t>.</a:t>
            </a:r>
          </a:p>
          <a:p>
            <a:pPr algn="just"/>
            <a:endParaRPr lang="en-US" dirty="0"/>
          </a:p>
        </p:txBody>
      </p:sp>
    </p:spTree>
    <p:extLst>
      <p:ext uri="{BB962C8B-B14F-4D97-AF65-F5344CB8AC3E}">
        <p14:creationId xmlns:p14="http://schemas.microsoft.com/office/powerpoint/2010/main" val="2259113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TotalTime>
  <Words>486</Words>
  <Application>Microsoft Office PowerPoint</Application>
  <PresentationFormat>Custom</PresentationFormat>
  <Paragraphs>28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Trafik Genel Eğitim Planı'na göre, tüm illerdeki belediyelerin açmak zorunda olduğu çocuk trafik eğitim parklarında verilen eğitimlerin takibi MEB tarafından yapılacak. Çocuk trafik eğitim parkları yaygınlaştırılacak ve parklarda alanında uzmanlaşmış üniversite mezunu olan veya bu konuda eğitim alan üniversite mezunları sözleşmeli olarak görevlendirilecek. Bakanlık, çocuk trafik eğitim parklarında uygulanacak eğitim planını hazırlayacak. Öğrenciler, çocuk trafik eğitim parkına götürülmeden önce parklardan nasıl faydalanılacağı konusunda eğitimden geçirilecek. </vt:lpstr>
      <vt:lpstr>Öncelikle okul öncesi öğrencileri olmak üzere, öğrencilerin trafikte daha görünür olmasını sağlamak için parlak renklerde yansıtıcı malzemeler kullanılan okul çantası, şapka ya da yelek kullanımı teşvik edilecek, bunların velilere ücretsiz dağıtılmasına ilişkin bir kampanya yürütülecek. Okul geçidi görevlisi uygulamasının yaygınlaştırılması ve sıklaştırılması, hatta devamlı kampanya boyutunda yapılması sağlanacak. Bazı ülkelerde "Trafik Devriyesi", "Öğrenci Kılavuzu" adı altında yürütülen, velilerin gönüllü olarak eğitim aldığı, okul gidiş-dönüş saatlerinde çocukların güvenliği için rehberlik yaptığı bir sistemin Türkiye'de de başlatılması sağlanacak. </vt:lpstr>
      <vt:lpstr>Bisikleti iyi kullanana belge  Bisiklet kullanımı eğitimine daha erken yaşlarda başlanarak, ilkokulda öğrencilere öğretilecek, artan trafik yoğunluğunun yol açtığı olumsuzlukları en aza indirgeyebilmek için bisiklet kullanımı yaygınlaştırılarak, bisiklet yolları yapılması sağlanacak. Bisiklet eğitiminde başarılı olan öğrencilere bisiklet kullanımı ile ilgili belge verilecek. Okullarda verilen din kültürü ve ahlak bilgisi dersi programına trafikte saygılı olunması, kurallara uyulması gerektiğinin eklenmesi ve yapılan tüm trafik ihlallerinde kul hakkına girildiğinin vurgulanması sağlanacak. Okul bahçelerine belediyeler tarafından öğrencilerin oynayacağı trafikle ilgili alanlar oluşturulacak. Liselerde ise sağlık bilgisi ve trafik kültürü dersini alan öğrencilere uygulamalı eğitim verilerek, öğrencilerin eğitim sonunda suni solunum göğüs basıncını yapabilecek kapasitede olmaları sağlanacak.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Lansman Computer</dc:creator>
  <cp:lastModifiedBy>Lansman Computer</cp:lastModifiedBy>
  <cp:revision>3</cp:revision>
  <dcterms:created xsi:type="dcterms:W3CDTF">2019-12-23T16:07:45Z</dcterms:created>
  <dcterms:modified xsi:type="dcterms:W3CDTF">2019-12-23T17:07:19Z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2018-01-20T00:00:00Z</vt:filetime>
  </property>
  <property fmtid="{D5CDD505-2E9C-101B-9397-08002B2CF9AE}" pid="3" name="Creator">
    <vt:lpwstr>Adobe InDesign CC 13.0 (Macintosh)</vt:lpwstr>
  </property>
  <property fmtid="{D5CDD505-2E9C-101B-9397-08002B2CF9AE}" pid="4" name="LastSaved">
    <vt:filetime>2019-12-23T00:00:00Z</vt:filetime>
  </property>
</Properties>
</file>